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9" r:id="rId2"/>
    <p:sldMasterId id="2147483673" r:id="rId3"/>
  </p:sldMasterIdLst>
  <p:notesMasterIdLst>
    <p:notesMasterId r:id="rId28"/>
  </p:notesMasterIdLst>
  <p:sldIdLst>
    <p:sldId id="289" r:id="rId4"/>
    <p:sldId id="260" r:id="rId5"/>
    <p:sldId id="265" r:id="rId6"/>
    <p:sldId id="261" r:id="rId7"/>
    <p:sldId id="267" r:id="rId8"/>
    <p:sldId id="288" r:id="rId9"/>
    <p:sldId id="291" r:id="rId10"/>
    <p:sldId id="263" r:id="rId11"/>
    <p:sldId id="268" r:id="rId12"/>
    <p:sldId id="280" r:id="rId13"/>
    <p:sldId id="286" r:id="rId14"/>
    <p:sldId id="270" r:id="rId15"/>
    <p:sldId id="284" r:id="rId16"/>
    <p:sldId id="290" r:id="rId17"/>
    <p:sldId id="273" r:id="rId18"/>
    <p:sldId id="281" r:id="rId19"/>
    <p:sldId id="282" r:id="rId20"/>
    <p:sldId id="283" r:id="rId21"/>
    <p:sldId id="279" r:id="rId22"/>
    <p:sldId id="278" r:id="rId23"/>
    <p:sldId id="269" r:id="rId24"/>
    <p:sldId id="287" r:id="rId25"/>
    <p:sldId id="274" r:id="rId26"/>
    <p:sldId id="285" r:id="rId27"/>
  </p:sldIdLst>
  <p:sldSz cx="12192000" cy="6858000"/>
  <p:notesSz cx="6858000" cy="9144000"/>
  <p:custDataLst>
    <p:tags r:id="rId29"/>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jus presentation" id="{9186DFC7-47F9-5E46-B771-1D23D878CCA1}">
          <p14:sldIdLst>
            <p14:sldId id="289"/>
            <p14:sldId id="260"/>
            <p14:sldId id="265"/>
            <p14:sldId id="261"/>
            <p14:sldId id="267"/>
            <p14:sldId id="288"/>
            <p14:sldId id="291"/>
            <p14:sldId id="263"/>
            <p14:sldId id="268"/>
            <p14:sldId id="280"/>
            <p14:sldId id="286"/>
            <p14:sldId id="270"/>
            <p14:sldId id="284"/>
          </p14:sldIdLst>
        </p14:section>
        <p14:section name="Mörk presentation" id="{DE338B89-DCE8-874D-BCF0-94CC9F3ADCE4}">
          <p14:sldIdLst>
            <p14:sldId id="290"/>
            <p14:sldId id="273"/>
            <p14:sldId id="281"/>
            <p14:sldId id="282"/>
            <p14:sldId id="283"/>
            <p14:sldId id="279"/>
            <p14:sldId id="278"/>
            <p14:sldId id="269"/>
            <p14:sldId id="287"/>
            <p14:sldId id="274"/>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llanmörkt format 3 - Dekorfär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E9639D4-E3E2-4D34-9284-5A2195B3D0D7}" styleName="Ljust forma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92"/>
    <p:restoredTop sz="94747"/>
  </p:normalViewPr>
  <p:slideViewPr>
    <p:cSldViewPr snapToGrid="0" snapToObjects="1">
      <p:cViewPr varScale="1">
        <p:scale>
          <a:sx n="108" d="100"/>
          <a:sy n="108" d="100"/>
        </p:scale>
        <p:origin x="1146" y="1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1400" dirty="0" err="1">
                <a:solidFill>
                  <a:schemeClr val="tx1"/>
                </a:solidFill>
              </a:rPr>
              <a:t>Fördelning</a:t>
            </a:r>
            <a:r>
              <a:rPr lang="en-US" sz="1400" dirty="0">
                <a:solidFill>
                  <a:schemeClr val="tx1"/>
                </a:solidFill>
              </a:rPr>
              <a:t> av </a:t>
            </a:r>
            <a:r>
              <a:rPr lang="en-US" sz="1400" dirty="0" err="1">
                <a:solidFill>
                  <a:schemeClr val="tx1"/>
                </a:solidFill>
              </a:rPr>
              <a:t>pajdiagram</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sv-SE"/>
        </a:p>
      </c:txPr>
    </c:title>
    <c:autoTitleDeleted val="0"/>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4F1-6745-9ED7-9B4D8683E16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4F1-6745-9ED7-9B4D8683E16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4F1-6745-9ED7-9B4D8683E16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4F1-6745-9ED7-9B4D8683E164}"/>
              </c:ext>
            </c:extLst>
          </c:dPt>
          <c:cat>
            <c:strRef>
              <c:f>Blad1!$A$2:$A$5</c:f>
              <c:strCache>
                <c:ptCount val="4"/>
                <c:pt idx="0">
                  <c:v>Kv 1</c:v>
                </c:pt>
                <c:pt idx="1">
                  <c:v>Kv 2</c:v>
                </c:pt>
                <c:pt idx="2">
                  <c:v>Kv 3</c:v>
                </c:pt>
                <c:pt idx="3">
                  <c:v>Kv 4</c:v>
                </c:pt>
              </c:strCache>
            </c:strRef>
          </c:cat>
          <c:val>
            <c:numRef>
              <c:f>Blad1!$B$2:$B$5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8430-3748-93AD-8C8CEFDD8F0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sv-S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49D9-2541-A5E6-D1C29E3D6A8D}"/>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49D9-2541-A5E6-D1C29E3D6A8D}"/>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49D9-2541-A5E6-D1C29E3D6A8D}"/>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49D9-2541-A5E6-D1C29E3D6A8D}"/>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bg1"/>
                      </a:solidFill>
                      <a:latin typeface="+mn-lt"/>
                      <a:ea typeface="+mn-ea"/>
                      <a:cs typeface="+mn-cs"/>
                    </a:defRPr>
                  </a:pPr>
                  <a:endParaRPr lang="sv-SE"/>
                </a:p>
              </c:txPr>
              <c:dLblPos val="outEnd"/>
              <c:showLegendKey val="0"/>
              <c:showVal val="0"/>
              <c:showCatName val="0"/>
              <c:showSerName val="0"/>
              <c:showPercent val="1"/>
              <c:showBubbleSize val="0"/>
              <c:extLst>
                <c:ext xmlns:c16="http://schemas.microsoft.com/office/drawing/2014/chart" uri="{C3380CC4-5D6E-409C-BE32-E72D297353CC}">
                  <c16:uniqueId val="{00000001-49D9-2541-A5E6-D1C29E3D6A8D}"/>
                </c:ext>
              </c:extLst>
            </c:dLbl>
            <c:dLbl>
              <c:idx val="1"/>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bg1"/>
                      </a:solidFill>
                      <a:latin typeface="+mn-lt"/>
                      <a:ea typeface="+mn-ea"/>
                      <a:cs typeface="+mn-cs"/>
                    </a:defRPr>
                  </a:pPr>
                  <a:endParaRPr lang="sv-SE"/>
                </a:p>
              </c:txPr>
              <c:dLblPos val="outEnd"/>
              <c:showLegendKey val="0"/>
              <c:showVal val="0"/>
              <c:showCatName val="0"/>
              <c:showSerName val="0"/>
              <c:showPercent val="1"/>
              <c:showBubbleSize val="0"/>
              <c:extLst>
                <c:ext xmlns:c16="http://schemas.microsoft.com/office/drawing/2014/chart" uri="{C3380CC4-5D6E-409C-BE32-E72D297353CC}">
                  <c16:uniqueId val="{00000003-49D9-2541-A5E6-D1C29E3D6A8D}"/>
                </c:ext>
              </c:extLst>
            </c:dLbl>
            <c:dLbl>
              <c:idx val="2"/>
              <c:layout>
                <c:manualLayout>
                  <c:x val="-2.8125479501460847E-2"/>
                  <c:y val="9.3168613181524737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bg1"/>
                      </a:solidFill>
                      <a:latin typeface="+mn-lt"/>
                      <a:ea typeface="+mn-ea"/>
                      <a:cs typeface="+mn-cs"/>
                    </a:defRPr>
                  </a:pPr>
                  <a:endParaRPr lang="sv-SE"/>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9D9-2541-A5E6-D1C29E3D6A8D}"/>
                </c:ext>
              </c:extLst>
            </c:dLbl>
            <c:dLbl>
              <c:idx val="3"/>
              <c:layout>
                <c:manualLayout>
                  <c:x val="-6.0268884645987529E-2"/>
                  <c:y val="0"/>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bg1"/>
                      </a:solidFill>
                      <a:latin typeface="+mn-lt"/>
                      <a:ea typeface="+mn-ea"/>
                      <a:cs typeface="+mn-cs"/>
                    </a:defRPr>
                  </a:pPr>
                  <a:endParaRPr lang="sv-SE"/>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9D9-2541-A5E6-D1C29E3D6A8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bg1"/>
                    </a:solidFill>
                    <a:latin typeface="+mn-lt"/>
                    <a:ea typeface="+mn-ea"/>
                    <a:cs typeface="+mn-cs"/>
                  </a:defRPr>
                </a:pPr>
                <a:endParaRPr lang="sv-SE"/>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Blad1!$A$2:$A$5</c:f>
              <c:strCache>
                <c:ptCount val="4"/>
                <c:pt idx="0">
                  <c:v>Kv 1</c:v>
                </c:pt>
                <c:pt idx="1">
                  <c:v>Kv 2</c:v>
                </c:pt>
                <c:pt idx="2">
                  <c:v>Kv 3</c:v>
                </c:pt>
                <c:pt idx="3">
                  <c:v>Kv 4</c:v>
                </c:pt>
              </c:strCache>
            </c:strRef>
          </c:cat>
          <c:val>
            <c:numRef>
              <c:f>Blad1!$B$2:$B$5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49D9-2541-A5E6-D1C29E3D6A8D}"/>
            </c:ext>
          </c:extLst>
        </c:ser>
        <c:dLbls>
          <c:dLblPos val="outEnd"/>
          <c:showLegendKey val="0"/>
          <c:showVal val="0"/>
          <c:showCatName val="1"/>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sv-SE" sz="1400" dirty="0"/>
              <a:t>Ett</a:t>
            </a:r>
            <a:r>
              <a:rPr lang="sv-SE" sz="1400" baseline="0" dirty="0"/>
              <a:t> stapeldiagram</a:t>
            </a:r>
            <a:endParaRPr lang="sv-SE"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sv-SE"/>
        </a:p>
      </c:txPr>
    </c:title>
    <c:autoTitleDeleted val="0"/>
    <c:plotArea>
      <c:layout/>
      <c:barChart>
        <c:barDir val="col"/>
        <c:grouping val="clustered"/>
        <c:varyColors val="0"/>
        <c:ser>
          <c:idx val="0"/>
          <c:order val="0"/>
          <c:tx>
            <c:strRef>
              <c:f>Blad1!$B$1</c:f>
              <c:strCache>
                <c:ptCount val="1"/>
                <c:pt idx="0">
                  <c:v>Serie 1</c:v>
                </c:pt>
              </c:strCache>
            </c:strRef>
          </c:tx>
          <c:spPr>
            <a:solidFill>
              <a:schemeClr val="accent1"/>
            </a:solidFill>
            <a:ln>
              <a:noFill/>
            </a:ln>
            <a:effectLst/>
          </c:spPr>
          <c:invertIfNegative val="0"/>
          <c:cat>
            <c:numRef>
              <c:f>Blad1!$A$2:$A$5</c:f>
              <c:numCache>
                <c:formatCode>General</c:formatCode>
                <c:ptCount val="4"/>
                <c:pt idx="0">
                  <c:v>2010</c:v>
                </c:pt>
                <c:pt idx="1">
                  <c:v>2020</c:v>
                </c:pt>
                <c:pt idx="2">
                  <c:v>2040</c:v>
                </c:pt>
                <c:pt idx="3">
                  <c:v>2060</c:v>
                </c:pt>
              </c:numCache>
            </c:numRef>
          </c:cat>
          <c:val>
            <c:numRef>
              <c:f>Blad1!$B$2:$B$5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F9D-AC44-8D6F-36B2B8895B57}"/>
            </c:ext>
          </c:extLst>
        </c:ser>
        <c:ser>
          <c:idx val="1"/>
          <c:order val="1"/>
          <c:tx>
            <c:strRef>
              <c:f>Blad1!$C$1</c:f>
              <c:strCache>
                <c:ptCount val="1"/>
                <c:pt idx="0">
                  <c:v>Serie 2</c:v>
                </c:pt>
              </c:strCache>
            </c:strRef>
          </c:tx>
          <c:spPr>
            <a:solidFill>
              <a:schemeClr val="accent2"/>
            </a:solidFill>
            <a:ln>
              <a:noFill/>
            </a:ln>
            <a:effectLst/>
          </c:spPr>
          <c:invertIfNegative val="0"/>
          <c:cat>
            <c:numRef>
              <c:f>Blad1!$A$2:$A$5</c:f>
              <c:numCache>
                <c:formatCode>General</c:formatCode>
                <c:ptCount val="4"/>
                <c:pt idx="0">
                  <c:v>2010</c:v>
                </c:pt>
                <c:pt idx="1">
                  <c:v>2020</c:v>
                </c:pt>
                <c:pt idx="2">
                  <c:v>2040</c:v>
                </c:pt>
                <c:pt idx="3">
                  <c:v>2060</c:v>
                </c:pt>
              </c:numCache>
            </c:numRef>
          </c:cat>
          <c:val>
            <c:numRef>
              <c:f>Blad1!$C$2:$C$5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F9D-AC44-8D6F-36B2B8895B57}"/>
            </c:ext>
          </c:extLst>
        </c:ser>
        <c:ser>
          <c:idx val="2"/>
          <c:order val="2"/>
          <c:tx>
            <c:strRef>
              <c:f>Blad1!$D$1</c:f>
              <c:strCache>
                <c:ptCount val="1"/>
                <c:pt idx="0">
                  <c:v>Serie 3</c:v>
                </c:pt>
              </c:strCache>
            </c:strRef>
          </c:tx>
          <c:spPr>
            <a:solidFill>
              <a:schemeClr val="accent3"/>
            </a:solidFill>
            <a:ln>
              <a:noFill/>
            </a:ln>
            <a:effectLst/>
          </c:spPr>
          <c:invertIfNegative val="0"/>
          <c:cat>
            <c:numRef>
              <c:f>Blad1!$A$2:$A$5</c:f>
              <c:numCache>
                <c:formatCode>General</c:formatCode>
                <c:ptCount val="4"/>
                <c:pt idx="0">
                  <c:v>2010</c:v>
                </c:pt>
                <c:pt idx="1">
                  <c:v>2020</c:v>
                </c:pt>
                <c:pt idx="2">
                  <c:v>2040</c:v>
                </c:pt>
                <c:pt idx="3">
                  <c:v>2060</c:v>
                </c:pt>
              </c:numCache>
            </c:numRef>
          </c:cat>
          <c:val>
            <c:numRef>
              <c:f>Blad1!$D$2:$D$5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F9D-AC44-8D6F-36B2B8895B57}"/>
            </c:ext>
          </c:extLst>
        </c:ser>
        <c:dLbls>
          <c:showLegendKey val="0"/>
          <c:showVal val="0"/>
          <c:showCatName val="0"/>
          <c:showSerName val="0"/>
          <c:showPercent val="0"/>
          <c:showBubbleSize val="0"/>
        </c:dLbls>
        <c:gapWidth val="219"/>
        <c:overlap val="-27"/>
        <c:axId val="751030719"/>
        <c:axId val="751032399"/>
      </c:barChart>
      <c:catAx>
        <c:axId val="75103071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crossAx val="751032399"/>
        <c:crosses val="autoZero"/>
        <c:auto val="1"/>
        <c:lblAlgn val="ctr"/>
        <c:lblOffset val="100"/>
        <c:noMultiLvlLbl val="0"/>
      </c:catAx>
      <c:valAx>
        <c:axId val="751032399"/>
        <c:scaling>
          <c:orientation val="minMax"/>
        </c:scaling>
        <c:delete val="0"/>
        <c:axPos val="l"/>
        <c:majorGridlines>
          <c:spPr>
            <a:ln w="9525" cap="flat" cmpd="sng" algn="ctr">
              <a:solidFill>
                <a:schemeClr val="tx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crossAx val="751030719"/>
        <c:crosses val="autoZero"/>
        <c:crossBetween val="between"/>
        <c:majorUnit val="2"/>
      </c:valAx>
      <c:spPr>
        <a:noFill/>
        <a:ln>
          <a:solidFill>
            <a:schemeClr val="tx1"/>
          </a:solid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49D9-2541-A5E6-D1C29E3D6A8D}"/>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49D9-2541-A5E6-D1C29E3D6A8D}"/>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49D9-2541-A5E6-D1C29E3D6A8D}"/>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49D9-2541-A5E6-D1C29E3D6A8D}"/>
              </c:ext>
            </c:extLst>
          </c:dPt>
          <c:dLbls>
            <c:dLbl>
              <c:idx val="0"/>
              <c:layout>
                <c:manualLayout>
                  <c:x val="-0.14325005730002291"/>
                  <c:y val="-0.5305039787798409"/>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tx2"/>
                      </a:solidFill>
                      <a:latin typeface="+mn-lt"/>
                      <a:ea typeface="+mn-ea"/>
                      <a:cs typeface="+mn-cs"/>
                    </a:defRPr>
                  </a:pPr>
                  <a:endParaRPr lang="sv-SE"/>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9D9-2541-A5E6-D1C29E3D6A8D}"/>
                </c:ext>
              </c:extLst>
            </c:dLbl>
            <c:dLbl>
              <c:idx val="1"/>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tx2"/>
                      </a:solidFill>
                      <a:latin typeface="+mn-lt"/>
                      <a:ea typeface="+mn-ea"/>
                      <a:cs typeface="+mn-cs"/>
                    </a:defRPr>
                  </a:pPr>
                  <a:endParaRPr lang="sv-SE"/>
                </a:p>
              </c:txPr>
              <c:dLblPos val="outEnd"/>
              <c:showLegendKey val="0"/>
              <c:showVal val="0"/>
              <c:showCatName val="0"/>
              <c:showSerName val="0"/>
              <c:showPercent val="1"/>
              <c:showBubbleSize val="0"/>
              <c:extLst>
                <c:ext xmlns:c16="http://schemas.microsoft.com/office/drawing/2014/chart" uri="{C3380CC4-5D6E-409C-BE32-E72D297353CC}">
                  <c16:uniqueId val="{00000003-49D9-2541-A5E6-D1C29E3D6A8D}"/>
                </c:ext>
              </c:extLst>
            </c:dLbl>
            <c:dLbl>
              <c:idx val="2"/>
              <c:layout>
                <c:manualLayout>
                  <c:x val="-2.8125513218709226E-2"/>
                  <c:y val="2.685554557669681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tx2"/>
                      </a:solidFill>
                      <a:latin typeface="+mn-lt"/>
                      <a:ea typeface="+mn-ea"/>
                      <a:cs typeface="+mn-cs"/>
                    </a:defRPr>
                  </a:pPr>
                  <a:endParaRPr lang="sv-SE"/>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9D9-2541-A5E6-D1C29E3D6A8D}"/>
                </c:ext>
              </c:extLst>
            </c:dLbl>
            <c:dLbl>
              <c:idx val="3"/>
              <c:layout>
                <c:manualLayout>
                  <c:x val="-6.0268884645987529E-2"/>
                  <c:y val="0"/>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tx2"/>
                      </a:solidFill>
                      <a:latin typeface="+mn-lt"/>
                      <a:ea typeface="+mn-ea"/>
                      <a:cs typeface="+mn-cs"/>
                    </a:defRPr>
                  </a:pPr>
                  <a:endParaRPr lang="sv-SE"/>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9D9-2541-A5E6-D1C29E3D6A8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spc="0" baseline="0">
                    <a:solidFill>
                      <a:schemeClr val="tx2"/>
                    </a:solidFill>
                    <a:latin typeface="+mn-lt"/>
                    <a:ea typeface="+mn-ea"/>
                    <a:cs typeface="+mn-cs"/>
                  </a:defRPr>
                </a:pPr>
                <a:endParaRPr lang="sv-SE"/>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Blad1!$A$2:$A$5</c:f>
              <c:strCache>
                <c:ptCount val="4"/>
                <c:pt idx="0">
                  <c:v>Kv 1</c:v>
                </c:pt>
                <c:pt idx="1">
                  <c:v>Kv 2</c:v>
                </c:pt>
                <c:pt idx="2">
                  <c:v>Kv 3</c:v>
                </c:pt>
                <c:pt idx="3">
                  <c:v>Kv 4</c:v>
                </c:pt>
              </c:strCache>
            </c:strRef>
          </c:cat>
          <c:val>
            <c:numRef>
              <c:f>Blad1!$B$2:$B$5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49D9-2541-A5E6-D1C29E3D6A8D}"/>
            </c:ext>
          </c:extLst>
        </c:ser>
        <c:dLbls>
          <c:dLblPos val="outEnd"/>
          <c:showLegendKey val="0"/>
          <c:showVal val="0"/>
          <c:showCatName val="1"/>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09797252941074E-2"/>
          <c:y val="8.885031155865844E-2"/>
          <c:w val="0.86070484539686509"/>
          <c:h val="0.76375877237843404"/>
        </c:manualLayout>
      </c:layout>
      <c:barChart>
        <c:barDir val="col"/>
        <c:grouping val="clustered"/>
        <c:varyColors val="0"/>
        <c:ser>
          <c:idx val="0"/>
          <c:order val="0"/>
          <c:tx>
            <c:strRef>
              <c:f>Blad1!$B$1</c:f>
              <c:strCache>
                <c:ptCount val="1"/>
                <c:pt idx="0">
                  <c:v>Försäljning</c:v>
                </c:pt>
              </c:strCache>
            </c:strRef>
          </c:tx>
          <c:spPr>
            <a:solidFill>
              <a:schemeClr val="tx1"/>
            </a:solidFill>
            <a:ln>
              <a:noFill/>
            </a:ln>
            <a:effectLst>
              <a:outerShdw blurRad="63500" sx="102000" sy="102000" algn="ctr" rotWithShape="0">
                <a:prstClr val="black">
                  <a:alpha val="20000"/>
                </a:prstClr>
              </a:outerShdw>
            </a:effectLst>
          </c:spPr>
          <c:invertIfNegative val="0"/>
          <c:dPt>
            <c:idx val="0"/>
            <c:invertIfNegative val="0"/>
            <c:bubble3D val="0"/>
            <c:spPr>
              <a:solidFill>
                <a:schemeClr val="tx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49D9-2541-A5E6-D1C29E3D6A8D}"/>
              </c:ext>
            </c:extLst>
          </c:dPt>
          <c:dPt>
            <c:idx val="1"/>
            <c:invertIfNegative val="0"/>
            <c:bubble3D val="0"/>
            <c:spPr>
              <a:solidFill>
                <a:schemeClr val="tx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49D9-2541-A5E6-D1C29E3D6A8D}"/>
              </c:ext>
            </c:extLst>
          </c:dPt>
          <c:dPt>
            <c:idx val="2"/>
            <c:invertIfNegative val="0"/>
            <c:bubble3D val="0"/>
            <c:spPr>
              <a:solidFill>
                <a:schemeClr val="tx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49D9-2541-A5E6-D1C29E3D6A8D}"/>
              </c:ext>
            </c:extLst>
          </c:dPt>
          <c:dPt>
            <c:idx val="3"/>
            <c:invertIfNegative val="0"/>
            <c:bubble3D val="0"/>
            <c:spPr>
              <a:solidFill>
                <a:schemeClr val="tx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49D9-2541-A5E6-D1C29E3D6A8D}"/>
              </c:ext>
            </c:extLst>
          </c:dPt>
          <c:dLbls>
            <c:dLbl>
              <c:idx val="0"/>
              <c:layout>
                <c:manualLayout>
                  <c:x val="0"/>
                  <c:y val="-5.6477966114028895E-2"/>
                </c:manualLayout>
              </c:layout>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D9-2541-A5E6-D1C29E3D6A8D}"/>
                </c:ext>
              </c:extLst>
            </c:dLbl>
            <c:dLbl>
              <c:idx val="1"/>
              <c:layout>
                <c:manualLayout>
                  <c:x val="0"/>
                  <c:y val="-1.5770976793903128E-3"/>
                </c:manualLayout>
              </c:layout>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D9-2541-A5E6-D1C29E3D6A8D}"/>
                </c:ext>
              </c:extLst>
            </c:dLbl>
            <c:dLbl>
              <c:idx val="2"/>
              <c:layout>
                <c:manualLayout>
                  <c:x val="-4.017925643065909E-3"/>
                  <c:y val="-1.242232258257536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9D9-2541-A5E6-D1C29E3D6A8D}"/>
                </c:ext>
              </c:extLst>
            </c:dLbl>
            <c:dLbl>
              <c:idx val="3"/>
              <c:layout>
                <c:manualLayout>
                  <c:x val="-4.0179256430658353E-3"/>
                  <c:y val="1.109547444523638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9D9-2541-A5E6-D1C29E3D6A8D}"/>
                </c:ext>
              </c:extLst>
            </c:dLbl>
            <c:spPr>
              <a:noFill/>
              <a:ln>
                <a:noFill/>
              </a:ln>
              <a:effectLst/>
            </c:spPr>
            <c:txPr>
              <a:bodyPr rot="0" spcFirstLastPara="1" vertOverflow="ellipsis" vert="horz" wrap="square" anchor="ctr" anchorCtr="1"/>
              <a:lstStyle/>
              <a:p>
                <a:pPr>
                  <a:defRPr sz="1100" b="0" i="0" u="none" strike="noStrike" kern="1200" spc="0" baseline="0">
                    <a:solidFill>
                      <a:schemeClr val="tx1"/>
                    </a:solidFill>
                    <a:latin typeface="+mn-lt"/>
                    <a:ea typeface="+mn-ea"/>
                    <a:cs typeface="+mn-cs"/>
                  </a:defRPr>
                </a:pPr>
                <a:endParaRPr lang="sv-SE"/>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0"/>
              </c:ext>
            </c:extLst>
          </c:dLbls>
          <c:cat>
            <c:strRef>
              <c:f>Blad1!$A$2:$A$5</c:f>
              <c:strCache>
                <c:ptCount val="4"/>
                <c:pt idx="0">
                  <c:v>Kv 1</c:v>
                </c:pt>
                <c:pt idx="1">
                  <c:v>Kv 2</c:v>
                </c:pt>
                <c:pt idx="2">
                  <c:v>Kv 3</c:v>
                </c:pt>
                <c:pt idx="3">
                  <c:v>Kv 4</c:v>
                </c:pt>
              </c:strCache>
            </c:strRef>
          </c:cat>
          <c:val>
            <c:numRef>
              <c:f>Blad1!$B$2:$B$5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49D9-2541-A5E6-D1C29E3D6A8D}"/>
            </c:ext>
          </c:extLst>
        </c:ser>
        <c:dLbls>
          <c:showLegendKey val="0"/>
          <c:showVal val="0"/>
          <c:showCatName val="0"/>
          <c:showSerName val="0"/>
          <c:showPercent val="0"/>
          <c:showBubbleSize val="0"/>
        </c:dLbls>
        <c:gapWidth val="100"/>
        <c:axId val="1012502624"/>
        <c:axId val="1012504256"/>
      </c:barChart>
      <c:catAx>
        <c:axId val="1012502624"/>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crossAx val="1012504256"/>
        <c:crosses val="autoZero"/>
        <c:auto val="1"/>
        <c:lblAlgn val="ctr"/>
        <c:lblOffset val="100"/>
        <c:noMultiLvlLbl val="0"/>
      </c:catAx>
      <c:valAx>
        <c:axId val="1012504256"/>
        <c:scaling>
          <c:orientation val="minMax"/>
        </c:scaling>
        <c:delete val="0"/>
        <c:axPos val="l"/>
        <c:majorGridlines>
          <c:spPr>
            <a:ln w="9525" cap="flat" cmpd="sng" algn="ctr">
              <a:solidFill>
                <a:schemeClr val="tx1"/>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crossAx val="1012502624"/>
        <c:crosses val="autoZero"/>
        <c:crossBetween val="between"/>
        <c:majorUnit val="3"/>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0-EF46-524D-9BE5-C858F2A14BAC}"/>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4151-BE4B-A924-8A99434B0AE8}"/>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4151-BE4B-A924-8A99434B0AE8}"/>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4151-BE4B-A924-8A99434B0AE8}"/>
              </c:ext>
            </c:extLst>
          </c:dPt>
          <c:dLbls>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spc="0" baseline="0">
                      <a:solidFill>
                        <a:schemeClr val="bg1"/>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0-EF46-524D-9BE5-C858F2A14BAC}"/>
                </c:ext>
              </c:extLst>
            </c:dLbl>
            <c:dLbl>
              <c:idx val="1"/>
              <c:spPr>
                <a:noFill/>
                <a:ln>
                  <a:noFill/>
                </a:ln>
                <a:effectLst/>
              </c:spPr>
              <c:txPr>
                <a:bodyPr rot="0" spcFirstLastPara="1" vertOverflow="ellipsis" vert="horz" wrap="square" lIns="38100" tIns="19050" rIns="38100" bIns="19050" anchor="ctr" anchorCtr="1">
                  <a:spAutoFit/>
                </a:bodyPr>
                <a:lstStyle/>
                <a:p>
                  <a:pPr>
                    <a:defRPr sz="1050" b="0" i="0" u="none" strike="noStrike" kern="1200" spc="0" baseline="0">
                      <a:solidFill>
                        <a:schemeClr val="bg1"/>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3-4151-BE4B-A924-8A99434B0AE8}"/>
                </c:ext>
              </c:extLst>
            </c:dLbl>
            <c:dLbl>
              <c:idx val="2"/>
              <c:layout>
                <c:manualLayout>
                  <c:x val="-2.8125479501460847E-2"/>
                  <c:y val="9.3168613181524737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spc="0" baseline="0">
                      <a:solidFill>
                        <a:schemeClr val="bg1"/>
                      </a:solidFill>
                      <a:latin typeface="+mn-lt"/>
                      <a:ea typeface="+mn-ea"/>
                      <a:cs typeface="+mn-cs"/>
                    </a:defRPr>
                  </a:pPr>
                  <a:endParaRPr lang="sv-S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151-BE4B-A924-8A99434B0AE8}"/>
                </c:ext>
              </c:extLst>
            </c:dLbl>
            <c:dLbl>
              <c:idx val="3"/>
              <c:layout>
                <c:manualLayout>
                  <c:x val="-6.0268884645987529E-2"/>
                  <c:y val="0"/>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spc="0" baseline="0">
                      <a:solidFill>
                        <a:schemeClr val="bg1"/>
                      </a:solidFill>
                      <a:latin typeface="+mn-lt"/>
                      <a:ea typeface="+mn-ea"/>
                      <a:cs typeface="+mn-cs"/>
                    </a:defRPr>
                  </a:pPr>
                  <a:endParaRPr lang="sv-S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151-BE4B-A924-8A99434B0AE8}"/>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spc="0" baseline="0">
                    <a:solidFill>
                      <a:schemeClr val="bg1"/>
                    </a:solidFill>
                    <a:latin typeface="+mn-lt"/>
                    <a:ea typeface="+mn-ea"/>
                    <a:cs typeface="+mn-cs"/>
                  </a:defRPr>
                </a:pPr>
                <a:endParaRPr lang="sv-SE"/>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Blad1!$A$2:$A$5</c:f>
              <c:strCache>
                <c:ptCount val="4"/>
                <c:pt idx="0">
                  <c:v>Kv 1</c:v>
                </c:pt>
                <c:pt idx="1">
                  <c:v>Kv 2</c:v>
                </c:pt>
                <c:pt idx="2">
                  <c:v>Kv 3</c:v>
                </c:pt>
                <c:pt idx="3">
                  <c:v>Kv 4</c:v>
                </c:pt>
              </c:strCache>
            </c:strRef>
          </c:cat>
          <c:val>
            <c:numRef>
              <c:f>Blad1!$B$2:$B$5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8430-3748-93AD-8C8CEFDD8F0C}"/>
            </c:ext>
          </c:extLst>
        </c:ser>
        <c:dLbls>
          <c:dLblPos val="outEnd"/>
          <c:showLegendKey val="0"/>
          <c:showVal val="0"/>
          <c:showCatName val="1"/>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Blad1!$B$1</c:f>
              <c:strCache>
                <c:ptCount val="1"/>
                <c:pt idx="0">
                  <c:v>Serie 1</c:v>
                </c:pt>
              </c:strCache>
            </c:strRef>
          </c:tx>
          <c:spPr>
            <a:noFill/>
            <a:ln w="25400" cap="flat" cmpd="sng" algn="ctr">
              <a:solidFill>
                <a:schemeClr val="accent1"/>
              </a:solidFill>
              <a:miter lim="800000"/>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Blad1!$A$2:$A$5</c:f>
              <c:numCache>
                <c:formatCode>General</c:formatCode>
                <c:ptCount val="4"/>
                <c:pt idx="0">
                  <c:v>2010</c:v>
                </c:pt>
                <c:pt idx="1">
                  <c:v>2020</c:v>
                </c:pt>
                <c:pt idx="2">
                  <c:v>2040</c:v>
                </c:pt>
                <c:pt idx="3">
                  <c:v>2060</c:v>
                </c:pt>
              </c:numCache>
            </c:numRef>
          </c:cat>
          <c:val>
            <c:numRef>
              <c:f>Blad1!$B$2:$B$5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F9D-AC44-8D6F-36B2B8895B57}"/>
            </c:ext>
          </c:extLst>
        </c:ser>
        <c:ser>
          <c:idx val="1"/>
          <c:order val="1"/>
          <c:tx>
            <c:strRef>
              <c:f>Blad1!$C$1</c:f>
              <c:strCache>
                <c:ptCount val="1"/>
                <c:pt idx="0">
                  <c:v>Serie 2</c:v>
                </c:pt>
              </c:strCache>
            </c:strRef>
          </c:tx>
          <c:spPr>
            <a:noFill/>
            <a:ln w="25400" cap="flat" cmpd="sng" algn="ctr">
              <a:solidFill>
                <a:schemeClr val="accent2"/>
              </a:solidFill>
              <a:miter lim="800000"/>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Blad1!$A$2:$A$5</c:f>
              <c:numCache>
                <c:formatCode>General</c:formatCode>
                <c:ptCount val="4"/>
                <c:pt idx="0">
                  <c:v>2010</c:v>
                </c:pt>
                <c:pt idx="1">
                  <c:v>2020</c:v>
                </c:pt>
                <c:pt idx="2">
                  <c:v>2040</c:v>
                </c:pt>
                <c:pt idx="3">
                  <c:v>2060</c:v>
                </c:pt>
              </c:numCache>
            </c:numRef>
          </c:cat>
          <c:val>
            <c:numRef>
              <c:f>Blad1!$C$2:$C$5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F9D-AC44-8D6F-36B2B8895B57}"/>
            </c:ext>
          </c:extLst>
        </c:ser>
        <c:ser>
          <c:idx val="2"/>
          <c:order val="2"/>
          <c:tx>
            <c:strRef>
              <c:f>Blad1!$D$1</c:f>
              <c:strCache>
                <c:ptCount val="1"/>
                <c:pt idx="0">
                  <c:v>Serie 3</c:v>
                </c:pt>
              </c:strCache>
            </c:strRef>
          </c:tx>
          <c:spPr>
            <a:noFill/>
            <a:ln w="25400" cap="flat" cmpd="sng" algn="ctr">
              <a:solidFill>
                <a:schemeClr val="accent3"/>
              </a:solidFill>
              <a:miter lim="800000"/>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Blad1!$A$2:$A$5</c:f>
              <c:numCache>
                <c:formatCode>General</c:formatCode>
                <c:ptCount val="4"/>
                <c:pt idx="0">
                  <c:v>2010</c:v>
                </c:pt>
                <c:pt idx="1">
                  <c:v>2020</c:v>
                </c:pt>
                <c:pt idx="2">
                  <c:v>2040</c:v>
                </c:pt>
                <c:pt idx="3">
                  <c:v>2060</c:v>
                </c:pt>
              </c:numCache>
            </c:numRef>
          </c:cat>
          <c:val>
            <c:numRef>
              <c:f>Blad1!$D$2:$D$5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F9D-AC44-8D6F-36B2B8895B57}"/>
            </c:ext>
          </c:extLst>
        </c:ser>
        <c:dLbls>
          <c:dLblPos val="outEnd"/>
          <c:showLegendKey val="0"/>
          <c:showVal val="1"/>
          <c:showCatName val="0"/>
          <c:showSerName val="0"/>
          <c:showPercent val="0"/>
          <c:showBubbleSize val="0"/>
        </c:dLbls>
        <c:gapWidth val="164"/>
        <c:overlap val="-35"/>
        <c:axId val="751030719"/>
        <c:axId val="751032399"/>
      </c:barChart>
      <c:catAx>
        <c:axId val="75103071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crossAx val="751032399"/>
        <c:crosses val="autoZero"/>
        <c:auto val="1"/>
        <c:lblAlgn val="ctr"/>
        <c:lblOffset val="100"/>
        <c:noMultiLvlLbl val="0"/>
      </c:catAx>
      <c:valAx>
        <c:axId val="75103239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sv-SE"/>
          </a:p>
        </c:txPr>
        <c:crossAx val="751030719"/>
        <c:crosses val="autoZero"/>
        <c:crossBetween val="between"/>
      </c:valAx>
      <c:spPr>
        <a:noFill/>
        <a:ln>
          <a:noFill/>
        </a:ln>
        <a:effectLst/>
      </c:spPr>
    </c:plotArea>
    <c:legend>
      <c:legendPos val="t"/>
      <c:layout>
        <c:manualLayout>
          <c:xMode val="edge"/>
          <c:yMode val="edge"/>
          <c:x val="0.30653877810035779"/>
          <c:y val="0.11505955124510063"/>
          <c:w val="0.38692226081552933"/>
          <c:h val="9.810714203474964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sv-S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Blad1!$B$1</c:f>
              <c:strCache>
                <c:ptCount val="1"/>
                <c:pt idx="0">
                  <c:v>Försäljning</c:v>
                </c:pt>
              </c:strCache>
            </c:strRef>
          </c:tx>
          <c:spPr>
            <a:solidFill>
              <a:schemeClr val="accent1"/>
            </a:solidFill>
            <a:ln>
              <a:noFill/>
            </a:ln>
            <a:effectLst>
              <a:outerShdw blurRad="63500" sx="102000" sy="102000" algn="ctr" rotWithShape="0">
                <a:prstClr val="black">
                  <a:alpha val="20000"/>
                </a:prstClr>
              </a:outerShdw>
            </a:effectLst>
          </c:spPr>
          <c:invertIfNegative val="0"/>
          <c:dPt>
            <c:idx val="0"/>
            <c:invertIfNegative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DFBB-3548-B2E0-B44509B1A369}"/>
              </c:ext>
            </c:extLst>
          </c:dPt>
          <c:dPt>
            <c:idx val="1"/>
            <c:invertIfNegative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DFBB-3548-B2E0-B44509B1A369}"/>
              </c:ext>
            </c:extLst>
          </c:dPt>
          <c:dPt>
            <c:idx val="2"/>
            <c:invertIfNegative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DFBB-3548-B2E0-B44509B1A369}"/>
              </c:ext>
            </c:extLst>
          </c:dPt>
          <c:dPt>
            <c:idx val="3"/>
            <c:invertIfNegative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DFBB-3548-B2E0-B44509B1A369}"/>
              </c:ext>
            </c:extLst>
          </c:dPt>
          <c:dLbls>
            <c:dLbl>
              <c:idx val="1"/>
              <c:layout>
                <c:manualLayout>
                  <c:x val="-7.36611191833391E-17"/>
                  <c:y val="-6.8323649666451533E-2"/>
                </c:manualLayout>
              </c:layout>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FBB-3548-B2E0-B44509B1A369}"/>
                </c:ext>
              </c:extLst>
            </c:dLbl>
            <c:dLbl>
              <c:idx val="2"/>
              <c:layout>
                <c:manualLayout>
                  <c:x val="-4.0179256430657615E-3"/>
                  <c:y val="-1.242248175753674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FBB-3548-B2E0-B44509B1A369}"/>
                </c:ext>
              </c:extLst>
            </c:dLbl>
            <c:dLbl>
              <c:idx val="3"/>
              <c:layout>
                <c:manualLayout>
                  <c:x val="-4.0179256430658353E-3"/>
                  <c:y val="-2.484496351507326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FBB-3548-B2E0-B44509B1A369}"/>
                </c:ext>
              </c:extLst>
            </c:dLbl>
            <c:spPr>
              <a:noFill/>
              <a:ln>
                <a:noFill/>
              </a:ln>
              <a:effectLst/>
            </c:spPr>
            <c:txPr>
              <a:bodyPr rot="0" spcFirstLastPara="1" vertOverflow="ellipsis" vert="horz" wrap="square" anchor="ctr" anchorCtr="1"/>
              <a:lstStyle/>
              <a:p>
                <a:pPr>
                  <a:defRPr sz="1200" b="0" i="0" u="none" strike="noStrike" kern="1200" spc="0" baseline="0">
                    <a:solidFill>
                      <a:schemeClr val="bg1"/>
                    </a:solidFill>
                    <a:latin typeface="+mn-lt"/>
                    <a:ea typeface="+mn-ea"/>
                    <a:cs typeface="+mn-cs"/>
                  </a:defRPr>
                </a:pPr>
                <a:endParaRPr lang="sv-SE"/>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0"/>
              </c:ext>
            </c:extLst>
          </c:dLbls>
          <c:cat>
            <c:strRef>
              <c:f>Blad1!$A$2:$A$5</c:f>
              <c:strCache>
                <c:ptCount val="4"/>
                <c:pt idx="0">
                  <c:v>Kv 1</c:v>
                </c:pt>
                <c:pt idx="1">
                  <c:v>Kv 2</c:v>
                </c:pt>
                <c:pt idx="2">
                  <c:v>Kv 3</c:v>
                </c:pt>
                <c:pt idx="3">
                  <c:v>Kv 4</c:v>
                </c:pt>
              </c:strCache>
            </c:strRef>
          </c:cat>
          <c:val>
            <c:numRef>
              <c:f>Blad1!$B$2:$B$5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DFBB-3548-B2E0-B44509B1A369}"/>
            </c:ext>
          </c:extLst>
        </c:ser>
        <c:dLbls>
          <c:showLegendKey val="0"/>
          <c:showVal val="0"/>
          <c:showCatName val="0"/>
          <c:showSerName val="0"/>
          <c:showPercent val="0"/>
          <c:showBubbleSize val="0"/>
        </c:dLbls>
        <c:gapWidth val="100"/>
        <c:axId val="1012502624"/>
        <c:axId val="1012504256"/>
      </c:barChart>
      <c:catAx>
        <c:axId val="1012502624"/>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crossAx val="1012504256"/>
        <c:crosses val="autoZero"/>
        <c:auto val="1"/>
        <c:lblAlgn val="ctr"/>
        <c:lblOffset val="100"/>
        <c:noMultiLvlLbl val="0"/>
      </c:catAx>
      <c:valAx>
        <c:axId val="1012504256"/>
        <c:scaling>
          <c:orientation val="minMax"/>
        </c:scaling>
        <c:delete val="0"/>
        <c:axPos val="l"/>
        <c:majorGridlines>
          <c:spPr>
            <a:ln w="9525" cap="flat" cmpd="sng" algn="ctr">
              <a:solidFill>
                <a:schemeClr val="bg1"/>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sv-SE"/>
          </a:p>
        </c:txPr>
        <c:crossAx val="1012502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1">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50000"/>
        <a:lumOff val="50000"/>
      </a:schemeClr>
    </cs:fontRef>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bg1"/>
    </cs:fontRef>
    <cs:spPr>
      <a:solidFill>
        <a:schemeClr val="tx1">
          <a:lumMod val="35000"/>
          <a:lumOff val="65000"/>
        </a:schemeClr>
      </a:solidFill>
    </cs:spPr>
    <cs:defRPr sz="1197"/>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1197"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200" b="0" kern="1200" cap="none" spc="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886EE3-963E-334B-A45B-84188865E481}" type="datetimeFigureOut">
              <a:rPr lang="sv-SE" smtClean="0"/>
              <a:t>2020-05-04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62A1BF-B539-0D46-9512-A52B9FA6D9F4}" type="slidenum">
              <a:rPr lang="sv-SE" smtClean="0"/>
              <a:t>‹#›</a:t>
            </a:fld>
            <a:endParaRPr lang="sv-SE"/>
          </a:p>
        </p:txBody>
      </p:sp>
    </p:spTree>
    <p:extLst>
      <p:ext uri="{BB962C8B-B14F-4D97-AF65-F5344CB8AC3E}">
        <p14:creationId xmlns:p14="http://schemas.microsoft.com/office/powerpoint/2010/main" val="74633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Startsida ljust tema – med egna avsändarlogotyper i botten på det vita fältet.</a:t>
            </a:r>
          </a:p>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1</a:t>
            </a:fld>
            <a:endParaRPr lang="sv-SE"/>
          </a:p>
        </p:txBody>
      </p:sp>
    </p:spTree>
    <p:extLst>
      <p:ext uri="{BB962C8B-B14F-4D97-AF65-F5344CB8AC3E}">
        <p14:creationId xmlns:p14="http://schemas.microsoft.com/office/powerpoint/2010/main" val="2631794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17</a:t>
            </a:fld>
            <a:endParaRPr lang="sv-SE"/>
          </a:p>
        </p:txBody>
      </p:sp>
    </p:spTree>
    <p:extLst>
      <p:ext uri="{BB962C8B-B14F-4D97-AF65-F5344CB8AC3E}">
        <p14:creationId xmlns:p14="http://schemas.microsoft.com/office/powerpoint/2010/main" val="152539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Negativ logotyp mot mörk bakgrund. Det behöver vara en liggande (landskap) bild. Placera bilden längst bak, och glöm ej att lägga till alt-text så synskadade kan ta del av vad det föreställer.</a:t>
            </a:r>
          </a:p>
          <a:p>
            <a:endParaRPr lang="sv-SE" dirty="0"/>
          </a:p>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20</a:t>
            </a:fld>
            <a:endParaRPr lang="sv-SE"/>
          </a:p>
        </p:txBody>
      </p:sp>
    </p:spTree>
    <p:extLst>
      <p:ext uri="{BB962C8B-B14F-4D97-AF65-F5344CB8AC3E}">
        <p14:creationId xmlns:p14="http://schemas.microsoft.com/office/powerpoint/2010/main" val="2095991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egna logotyper i underkant vid behov.</a:t>
            </a:r>
          </a:p>
        </p:txBody>
      </p:sp>
      <p:sp>
        <p:nvSpPr>
          <p:cNvPr id="4" name="Platshållare för bildnummer 3"/>
          <p:cNvSpPr>
            <a:spLocks noGrp="1"/>
          </p:cNvSpPr>
          <p:nvPr>
            <p:ph type="sldNum" sz="quarter" idx="5"/>
          </p:nvPr>
        </p:nvSpPr>
        <p:spPr/>
        <p:txBody>
          <a:bodyPr/>
          <a:lstStyle/>
          <a:p>
            <a:fld id="{6962A1BF-B539-0D46-9512-A52B9FA6D9F4}" type="slidenum">
              <a:rPr lang="sv-SE" smtClean="0"/>
              <a:t>24</a:t>
            </a:fld>
            <a:endParaRPr lang="sv-SE"/>
          </a:p>
        </p:txBody>
      </p:sp>
    </p:spTree>
    <p:extLst>
      <p:ext uri="{BB962C8B-B14F-4D97-AF65-F5344CB8AC3E}">
        <p14:creationId xmlns:p14="http://schemas.microsoft.com/office/powerpoint/2010/main" val="1083153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2</a:t>
            </a:fld>
            <a:endParaRPr lang="sv-SE"/>
          </a:p>
        </p:txBody>
      </p:sp>
    </p:spTree>
    <p:extLst>
      <p:ext uri="{BB962C8B-B14F-4D97-AF65-F5344CB8AC3E}">
        <p14:creationId xmlns:p14="http://schemas.microsoft.com/office/powerpoint/2010/main" val="1551303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Posneg</a:t>
            </a:r>
            <a:r>
              <a:rPr lang="sv-SE" dirty="0"/>
              <a:t> logotyp mot ljus bakgrund. Det behöver vara en liggande (landskap) bild. Placera bilden längst bak, och glöm ej att lägga till alt-text så synskadade kan ta del av vad det föreställer.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6</a:t>
            </a:fld>
            <a:endParaRPr lang="sv-SE"/>
          </a:p>
        </p:txBody>
      </p:sp>
    </p:spTree>
    <p:extLst>
      <p:ext uri="{BB962C8B-B14F-4D97-AF65-F5344CB8AC3E}">
        <p14:creationId xmlns:p14="http://schemas.microsoft.com/office/powerpoint/2010/main" val="1276363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Negativ logotyp mot mörk bakgrund. Det behöver vara en liggande (landskap) bild. Placera bilden längst bak, och glöm ej att lägga till alt-text så synskadade kan ta del av vad det föreställer.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7</a:t>
            </a:fld>
            <a:endParaRPr lang="sv-SE"/>
          </a:p>
        </p:txBody>
      </p:sp>
    </p:spTree>
    <p:extLst>
      <p:ext uri="{BB962C8B-B14F-4D97-AF65-F5344CB8AC3E}">
        <p14:creationId xmlns:p14="http://schemas.microsoft.com/office/powerpoint/2010/main" val="4103800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Positiv och negativ logotyp mot färgad bakgrund. Det behöver vara en liggande (landskap) bild. Placera bilden längst bak, och glöm ej att lägga till alt-text så synskadade kan ta del av vad det föreställer.</a:t>
            </a: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8</a:t>
            </a:fld>
            <a:endParaRPr lang="sv-SE"/>
          </a:p>
        </p:txBody>
      </p:sp>
    </p:spTree>
    <p:extLst>
      <p:ext uri="{BB962C8B-B14F-4D97-AF65-F5344CB8AC3E}">
        <p14:creationId xmlns:p14="http://schemas.microsoft.com/office/powerpoint/2010/main" val="1296210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9</a:t>
            </a:fld>
            <a:endParaRPr lang="sv-SE"/>
          </a:p>
        </p:txBody>
      </p:sp>
    </p:spTree>
    <p:extLst>
      <p:ext uri="{BB962C8B-B14F-4D97-AF65-F5344CB8AC3E}">
        <p14:creationId xmlns:p14="http://schemas.microsoft.com/office/powerpoint/2010/main" val="2810086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egna logotyper i underkant vid behov.</a:t>
            </a:r>
          </a:p>
        </p:txBody>
      </p:sp>
      <p:sp>
        <p:nvSpPr>
          <p:cNvPr id="4" name="Platshållare för bildnummer 3"/>
          <p:cNvSpPr>
            <a:spLocks noGrp="1"/>
          </p:cNvSpPr>
          <p:nvPr>
            <p:ph type="sldNum" sz="quarter" idx="5"/>
          </p:nvPr>
        </p:nvSpPr>
        <p:spPr/>
        <p:txBody>
          <a:bodyPr/>
          <a:lstStyle/>
          <a:p>
            <a:fld id="{6962A1BF-B539-0D46-9512-A52B9FA6D9F4}" type="slidenum">
              <a:rPr lang="sv-SE" smtClean="0"/>
              <a:t>13</a:t>
            </a:fld>
            <a:endParaRPr lang="sv-SE"/>
          </a:p>
        </p:txBody>
      </p:sp>
    </p:spTree>
    <p:extLst>
      <p:ext uri="{BB962C8B-B14F-4D97-AF65-F5344CB8AC3E}">
        <p14:creationId xmlns:p14="http://schemas.microsoft.com/office/powerpoint/2010/main" val="2066994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Startsida - mörkt tema – med egna avsändarlogotyper i botten på det vita fältet.</a:t>
            </a:r>
          </a:p>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14</a:t>
            </a:fld>
            <a:endParaRPr lang="sv-SE"/>
          </a:p>
        </p:txBody>
      </p:sp>
    </p:spTree>
    <p:extLst>
      <p:ext uri="{BB962C8B-B14F-4D97-AF65-F5344CB8AC3E}">
        <p14:creationId xmlns:p14="http://schemas.microsoft.com/office/powerpoint/2010/main" val="763273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Startsida - mörkt tema för Nationella rådet.</a:t>
            </a:r>
          </a:p>
        </p:txBody>
      </p:sp>
      <p:sp>
        <p:nvSpPr>
          <p:cNvPr id="4" name="Platshållare för bildnummer 3"/>
          <p:cNvSpPr>
            <a:spLocks noGrp="1"/>
          </p:cNvSpPr>
          <p:nvPr>
            <p:ph type="sldNum" sz="quarter" idx="5"/>
          </p:nvPr>
        </p:nvSpPr>
        <p:spPr/>
        <p:txBody>
          <a:bodyPr/>
          <a:lstStyle/>
          <a:p>
            <a:fld id="{6962A1BF-B539-0D46-9512-A52B9FA6D9F4}" type="slidenum">
              <a:rPr lang="sv-SE" smtClean="0"/>
              <a:t>15</a:t>
            </a:fld>
            <a:endParaRPr lang="sv-SE"/>
          </a:p>
        </p:txBody>
      </p:sp>
    </p:spTree>
    <p:extLst>
      <p:ext uri="{BB962C8B-B14F-4D97-AF65-F5344CB8AC3E}">
        <p14:creationId xmlns:p14="http://schemas.microsoft.com/office/powerpoint/2010/main" val="18547647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sida vit">
    <p:bg>
      <p:bgPr>
        <a:solidFill>
          <a:schemeClr val="bg1"/>
        </a:solidFill>
        <a:effectLst/>
      </p:bgPr>
    </p:bg>
    <p:spTree>
      <p:nvGrpSpPr>
        <p:cNvPr id="1" name=""/>
        <p:cNvGrpSpPr/>
        <p:nvPr/>
      </p:nvGrpSpPr>
      <p:grpSpPr>
        <a:xfrm>
          <a:off x="0" y="0"/>
          <a:ext cx="0" cy="0"/>
          <a:chOff x="0" y="0"/>
          <a:chExt cx="0" cy="0"/>
        </a:xfrm>
      </p:grpSpPr>
      <p:sp>
        <p:nvSpPr>
          <p:cNvPr id="21" name="Rubrik 1" descr="Rubrik">
            <a:extLst>
              <a:ext uri="{FF2B5EF4-FFF2-40B4-BE49-F238E27FC236}">
                <a16:creationId xmlns:a16="http://schemas.microsoft.com/office/drawing/2014/main" id="{740F787B-045D-284A-8FDA-E72167914825}"/>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tx2"/>
                </a:solidFill>
              </a:defRPr>
            </a:lvl1pPr>
          </a:lstStyle>
          <a:p>
            <a:r>
              <a:rPr lang="sv-SE" dirty="0"/>
              <a:t>Rubrik</a:t>
            </a:r>
          </a:p>
        </p:txBody>
      </p:sp>
      <p:sp>
        <p:nvSpPr>
          <p:cNvPr id="22" name="Platshållare för innehåll 19" descr="Dårrad">
            <a:extLst>
              <a:ext uri="{FF2B5EF4-FFF2-40B4-BE49-F238E27FC236}">
                <a16:creationId xmlns:a16="http://schemas.microsoft.com/office/drawing/2014/main" id="{B499706C-5348-F740-9BB4-D76D9485C42C}"/>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accent1"/>
                </a:solidFill>
              </a:defRPr>
            </a:lvl1pPr>
          </a:lstStyle>
          <a:p>
            <a:r>
              <a:rPr lang="sv-SE" dirty="0" err="1"/>
              <a:t>Dårrad</a:t>
            </a:r>
            <a:endParaRPr lang="sv-SE" dirty="0"/>
          </a:p>
        </p:txBody>
      </p:sp>
      <p:pic>
        <p:nvPicPr>
          <p:cNvPr id="6" name="Bildobjekt 5" descr="En våg med fyra linjer i olika gradienter av orange. Under står logotyper för: Försäkringskassan, Arbetsförmedlningen, Sveriges Kommuner och Regioner samt Socialstyrelsen. Tillsammans bildar de Finsam.">
            <a:extLst>
              <a:ext uri="{FF2B5EF4-FFF2-40B4-BE49-F238E27FC236}">
                <a16:creationId xmlns:a16="http://schemas.microsoft.com/office/drawing/2014/main" id="{8EBDB97B-7264-E740-997F-1ACADDEBEBBE}"/>
              </a:ext>
            </a:extLst>
          </p:cNvPr>
          <p:cNvPicPr>
            <a:picLocks noChangeAspect="1"/>
          </p:cNvPicPr>
          <p:nvPr userDrawn="1"/>
        </p:nvPicPr>
        <p:blipFill>
          <a:blip r:embed="rId2"/>
          <a:stretch>
            <a:fillRect/>
          </a:stretch>
        </p:blipFill>
        <p:spPr>
          <a:xfrm>
            <a:off x="0" y="5156200"/>
            <a:ext cx="12192000" cy="1701800"/>
          </a:xfrm>
          <a:prstGeom prst="rect">
            <a:avLst/>
          </a:prstGeom>
        </p:spPr>
      </p:pic>
      <p:pic>
        <p:nvPicPr>
          <p:cNvPr id="7" name="Bildobjekt 6">
            <a:extLst>
              <a:ext uri="{FF2B5EF4-FFF2-40B4-BE49-F238E27FC236}">
                <a16:creationId xmlns:a16="http://schemas.microsoft.com/office/drawing/2014/main" id="{F933CAFB-12B7-094D-A402-4E133D21FA9F}"/>
              </a:ext>
            </a:extLst>
          </p:cNvPr>
          <p:cNvPicPr>
            <a:picLocks noChangeAspect="1"/>
          </p:cNvPicPr>
          <p:nvPr userDrawn="1"/>
        </p:nvPicPr>
        <p:blipFill>
          <a:blip r:embed="rId3"/>
          <a:srcRect/>
          <a:stretch/>
        </p:blipFill>
        <p:spPr>
          <a:xfrm>
            <a:off x="701966" y="4547644"/>
            <a:ext cx="3860795" cy="362340"/>
          </a:xfrm>
          <a:prstGeom prst="rect">
            <a:avLst/>
          </a:prstGeom>
        </p:spPr>
      </p:pic>
      <p:sp>
        <p:nvSpPr>
          <p:cNvPr id="8" name="Platshållare för innehåll 4">
            <a:extLst>
              <a:ext uri="{FF2B5EF4-FFF2-40B4-BE49-F238E27FC236}">
                <a16:creationId xmlns:a16="http://schemas.microsoft.com/office/drawing/2014/main" id="{EF898776-6ABE-1648-8DE9-400CA91CEC4D}"/>
              </a:ext>
            </a:extLst>
          </p:cNvPr>
          <p:cNvSpPr>
            <a:spLocks noGrp="1"/>
          </p:cNvSpPr>
          <p:nvPr>
            <p:ph sz="quarter" idx="14" hasCustomPrompt="1"/>
          </p:nvPr>
        </p:nvSpPr>
        <p:spPr>
          <a:xfrm>
            <a:off x="686118" y="4824095"/>
            <a:ext cx="5715000" cy="464342"/>
          </a:xfrm>
        </p:spPr>
        <p:txBody>
          <a:bodyPr>
            <a:noAutofit/>
          </a:bodyPr>
          <a:lstStyle>
            <a:lvl1pPr indent="0">
              <a:buNone/>
              <a:defRPr sz="2800" b="1">
                <a:latin typeface="+mn-lt"/>
              </a:defRPr>
            </a:lvl1pPr>
            <a:lvl2pPr marL="0" indent="0">
              <a:lnSpc>
                <a:spcPct val="100000"/>
              </a:lnSpc>
              <a:spcBef>
                <a:spcPts val="0"/>
              </a:spcBef>
              <a:buNone/>
              <a:defRPr sz="2600" b="1"/>
            </a:lvl2pPr>
            <a:lvl3pPr indent="0">
              <a:buNone/>
              <a:defRPr/>
            </a:lvl3pPr>
            <a:lvl4pPr indent="0">
              <a:buNone/>
              <a:defRPr/>
            </a:lvl4pPr>
            <a:lvl5pPr indent="0">
              <a:buNone/>
              <a:defRPr/>
            </a:lvl5pPr>
          </a:lstStyle>
          <a:p>
            <a:pPr lvl="1"/>
            <a:r>
              <a:rPr lang="sv-SE" dirty="0"/>
              <a:t>Region/avdelning</a:t>
            </a:r>
          </a:p>
        </p:txBody>
      </p:sp>
    </p:spTree>
    <p:extLst>
      <p:ext uri="{BB962C8B-B14F-4D97-AF65-F5344CB8AC3E}">
        <p14:creationId xmlns:p14="http://schemas.microsoft.com/office/powerpoint/2010/main" val="318862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punktlista orange">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E46A2EEB-AE20-134C-A324-6A6DB19FF8A7}"/>
              </a:ext>
            </a:extLst>
          </p:cNvPr>
          <p:cNvSpPr>
            <a:spLocks noGrp="1"/>
          </p:cNvSpPr>
          <p:nvPr>
            <p:ph type="title"/>
          </p:nvPr>
        </p:nvSpPr>
        <p:spPr>
          <a:xfrm>
            <a:off x="665020" y="725085"/>
            <a:ext cx="10515600" cy="715328"/>
          </a:xfrm>
        </p:spPr>
        <p:txBody>
          <a:bodyPr/>
          <a:lstStyle>
            <a:lvl1pPr>
              <a:defRPr>
                <a:solidFill>
                  <a:schemeClr val="bg1"/>
                </a:solidFill>
              </a:defRPr>
            </a:lvl1pPr>
          </a:lstStyle>
          <a:p>
            <a:r>
              <a:rPr lang="sv-SE" dirty="0"/>
              <a:t>Klicka här för att ändra mall för rubrikformat</a:t>
            </a:r>
          </a:p>
        </p:txBody>
      </p:sp>
      <p:sp>
        <p:nvSpPr>
          <p:cNvPr id="3" name="Platshållare för innehåll 2" descr="Punktlista">
            <a:extLst>
              <a:ext uri="{FF2B5EF4-FFF2-40B4-BE49-F238E27FC236}">
                <a16:creationId xmlns:a16="http://schemas.microsoft.com/office/drawing/2014/main" id="{59D23C23-AB3D-9E4C-A428-C4FDC4E2F166}"/>
              </a:ext>
            </a:extLst>
          </p:cNvPr>
          <p:cNvSpPr>
            <a:spLocks noGrp="1"/>
          </p:cNvSpPr>
          <p:nvPr>
            <p:ph idx="1"/>
          </p:nvPr>
        </p:nvSpPr>
        <p:spPr>
          <a:xfrm>
            <a:off x="692728" y="1569183"/>
            <a:ext cx="10515600" cy="3447415"/>
          </a:xfrm>
        </p:spPr>
        <p:txBody>
          <a:bodyPr/>
          <a:lstStyle>
            <a:lvl1pPr>
              <a:defRPr spc="-10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6" name="Bildobjekt 5">
            <a:extLst>
              <a:ext uri="{FF2B5EF4-FFF2-40B4-BE49-F238E27FC236}">
                <a16:creationId xmlns:a16="http://schemas.microsoft.com/office/drawing/2014/main" id="{AA13BD20-63B6-EE4A-9796-30D4F3909B79}"/>
              </a:ext>
              <a:ext uri="{C183D7F6-B498-43B3-948B-1728B52AA6E4}">
                <adec:decorative xmlns:adec="http://schemas.microsoft.com/office/drawing/2017/decorative" val="1"/>
              </a:ext>
            </a:extLst>
          </p:cNvPr>
          <p:cNvPicPr>
            <a:picLocks noChangeAspect="1"/>
          </p:cNvPicPr>
          <p:nvPr userDrawn="1"/>
        </p:nvPicPr>
        <p:blipFill rotWithShape="1">
          <a:blip r:embed="rId2"/>
          <a:srcRect b="10620"/>
          <a:stretch/>
        </p:blipFill>
        <p:spPr>
          <a:xfrm>
            <a:off x="0" y="5575301"/>
            <a:ext cx="12192000" cy="1282699"/>
          </a:xfrm>
          <a:prstGeom prst="rect">
            <a:avLst/>
          </a:prstGeom>
        </p:spPr>
      </p:pic>
      <p:pic>
        <p:nvPicPr>
          <p:cNvPr id="7" name="Bildobjekt 6">
            <a:extLst>
              <a:ext uri="{FF2B5EF4-FFF2-40B4-BE49-F238E27FC236}">
                <a16:creationId xmlns:a16="http://schemas.microsoft.com/office/drawing/2014/main" id="{CCD5E40A-B649-5945-BD5A-15EFF3DFE511}"/>
              </a:ext>
            </a:extLst>
          </p:cNvPr>
          <p:cNvPicPr>
            <a:picLocks noChangeAspect="1"/>
          </p:cNvPicPr>
          <p:nvPr userDrawn="1"/>
        </p:nvPicPr>
        <p:blipFill>
          <a:blip r:embed="rId3"/>
          <a:srcRect/>
          <a:stretch/>
        </p:blipFill>
        <p:spPr>
          <a:xfrm>
            <a:off x="701964" y="5575300"/>
            <a:ext cx="2307936" cy="216602"/>
          </a:xfrm>
          <a:prstGeom prst="rect">
            <a:avLst/>
          </a:prstGeom>
        </p:spPr>
      </p:pic>
    </p:spTree>
    <p:extLst>
      <p:ext uri="{BB962C8B-B14F-4D97-AF65-F5344CB8AC3E}">
        <p14:creationId xmlns:p14="http://schemas.microsoft.com/office/powerpoint/2010/main" val="305295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2 punktlistor orange">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E46A2EEB-AE20-134C-A324-6A6DB19FF8A7}"/>
              </a:ext>
            </a:extLst>
          </p:cNvPr>
          <p:cNvSpPr>
            <a:spLocks noGrp="1"/>
          </p:cNvSpPr>
          <p:nvPr>
            <p:ph type="title"/>
          </p:nvPr>
        </p:nvSpPr>
        <p:spPr>
          <a:xfrm>
            <a:off x="665020" y="725085"/>
            <a:ext cx="10515600" cy="715328"/>
          </a:xfrm>
        </p:spPr>
        <p:txBody>
          <a:bodyPr/>
          <a:lstStyle>
            <a:lvl1pPr>
              <a:defRPr>
                <a:solidFill>
                  <a:schemeClr val="bg1"/>
                </a:solidFill>
              </a:defRPr>
            </a:lvl1pPr>
          </a:lstStyle>
          <a:p>
            <a:r>
              <a:rPr lang="sv-SE" dirty="0"/>
              <a:t>Klicka här för att ändra mall för rubrikformat</a:t>
            </a:r>
          </a:p>
        </p:txBody>
      </p:sp>
      <p:sp>
        <p:nvSpPr>
          <p:cNvPr id="8" name="Platshållare för innehåll 2" descr="Punktlista">
            <a:extLst>
              <a:ext uri="{FF2B5EF4-FFF2-40B4-BE49-F238E27FC236}">
                <a16:creationId xmlns:a16="http://schemas.microsoft.com/office/drawing/2014/main" id="{5EA81929-6E7B-3146-800E-081002E622C0}"/>
              </a:ext>
            </a:extLst>
          </p:cNvPr>
          <p:cNvSpPr>
            <a:spLocks noGrp="1"/>
          </p:cNvSpPr>
          <p:nvPr>
            <p:ph idx="1"/>
          </p:nvPr>
        </p:nvSpPr>
        <p:spPr>
          <a:xfrm>
            <a:off x="701962"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innehåll 2" descr="Punktlista">
            <a:extLst>
              <a:ext uri="{FF2B5EF4-FFF2-40B4-BE49-F238E27FC236}">
                <a16:creationId xmlns:a16="http://schemas.microsoft.com/office/drawing/2014/main" id="{CBD613D0-E45A-704A-B49D-E64D890DB275}"/>
              </a:ext>
            </a:extLst>
          </p:cNvPr>
          <p:cNvSpPr>
            <a:spLocks noGrp="1"/>
          </p:cNvSpPr>
          <p:nvPr>
            <p:ph idx="10"/>
          </p:nvPr>
        </p:nvSpPr>
        <p:spPr>
          <a:xfrm>
            <a:off x="5975926"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Bildobjekt 6">
            <a:extLst>
              <a:ext uri="{FF2B5EF4-FFF2-40B4-BE49-F238E27FC236}">
                <a16:creationId xmlns:a16="http://schemas.microsoft.com/office/drawing/2014/main" id="{A22A3835-177F-7241-8F1E-EFD822C0B500}"/>
              </a:ext>
              <a:ext uri="{C183D7F6-B498-43B3-948B-1728B52AA6E4}">
                <adec:decorative xmlns:adec="http://schemas.microsoft.com/office/drawing/2017/decorative" val="1"/>
              </a:ext>
            </a:extLst>
          </p:cNvPr>
          <p:cNvPicPr>
            <a:picLocks noChangeAspect="1"/>
          </p:cNvPicPr>
          <p:nvPr userDrawn="1"/>
        </p:nvPicPr>
        <p:blipFill rotWithShape="1">
          <a:blip r:embed="rId2"/>
          <a:srcRect b="10620"/>
          <a:stretch/>
        </p:blipFill>
        <p:spPr>
          <a:xfrm>
            <a:off x="0" y="5575301"/>
            <a:ext cx="12192000" cy="1282699"/>
          </a:xfrm>
          <a:prstGeom prst="rect">
            <a:avLst/>
          </a:prstGeom>
        </p:spPr>
      </p:pic>
      <p:pic>
        <p:nvPicPr>
          <p:cNvPr id="10" name="Bildobjekt 9">
            <a:extLst>
              <a:ext uri="{FF2B5EF4-FFF2-40B4-BE49-F238E27FC236}">
                <a16:creationId xmlns:a16="http://schemas.microsoft.com/office/drawing/2014/main" id="{1A91BB1B-6E0E-0D44-98BE-920F35669ED4}"/>
              </a:ext>
            </a:extLst>
          </p:cNvPr>
          <p:cNvPicPr>
            <a:picLocks noChangeAspect="1"/>
          </p:cNvPicPr>
          <p:nvPr userDrawn="1"/>
        </p:nvPicPr>
        <p:blipFill>
          <a:blip r:embed="rId3"/>
          <a:srcRect/>
          <a:stretch/>
        </p:blipFill>
        <p:spPr>
          <a:xfrm>
            <a:off x="701964" y="5575300"/>
            <a:ext cx="2307936" cy="216602"/>
          </a:xfrm>
          <a:prstGeom prst="rect">
            <a:avLst/>
          </a:prstGeom>
        </p:spPr>
      </p:pic>
    </p:spTree>
    <p:extLst>
      <p:ext uri="{BB962C8B-B14F-4D97-AF65-F5344CB8AC3E}">
        <p14:creationId xmlns:p14="http://schemas.microsoft.com/office/powerpoint/2010/main" val="369454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utan punkter orange">
    <p:bg>
      <p:bgPr>
        <a:solidFill>
          <a:schemeClr val="accent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665019" y="717066"/>
            <a:ext cx="9296950" cy="743390"/>
          </a:xfrm>
        </p:spPr>
        <p:txBody>
          <a:bodyPr anchor="t" anchorCtr="0">
            <a:noAutofit/>
          </a:bodyPr>
          <a:lstStyle>
            <a:lvl1pPr algn="l">
              <a:defRPr sz="4800" spc="-200" baseline="0">
                <a:solidFill>
                  <a:schemeClr val="bg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683491" y="1513678"/>
            <a:ext cx="7270212" cy="351669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pic>
        <p:nvPicPr>
          <p:cNvPr id="6" name="Bildobjekt 5">
            <a:extLst>
              <a:ext uri="{FF2B5EF4-FFF2-40B4-BE49-F238E27FC236}">
                <a16:creationId xmlns:a16="http://schemas.microsoft.com/office/drawing/2014/main" id="{23AD9E45-CF0B-F14F-A6DF-82F612B0DCC4}"/>
              </a:ext>
              <a:ext uri="{C183D7F6-B498-43B3-948B-1728B52AA6E4}">
                <adec:decorative xmlns:adec="http://schemas.microsoft.com/office/drawing/2017/decorative" val="1"/>
              </a:ext>
            </a:extLst>
          </p:cNvPr>
          <p:cNvPicPr>
            <a:picLocks noChangeAspect="1"/>
          </p:cNvPicPr>
          <p:nvPr userDrawn="1"/>
        </p:nvPicPr>
        <p:blipFill rotWithShape="1">
          <a:blip r:embed="rId2"/>
          <a:srcRect b="10620"/>
          <a:stretch/>
        </p:blipFill>
        <p:spPr>
          <a:xfrm>
            <a:off x="0" y="5575301"/>
            <a:ext cx="12192000" cy="1282699"/>
          </a:xfrm>
          <a:prstGeom prst="rect">
            <a:avLst/>
          </a:prstGeom>
        </p:spPr>
      </p:pic>
      <p:pic>
        <p:nvPicPr>
          <p:cNvPr id="9" name="Bildobjekt 8">
            <a:extLst>
              <a:ext uri="{FF2B5EF4-FFF2-40B4-BE49-F238E27FC236}">
                <a16:creationId xmlns:a16="http://schemas.microsoft.com/office/drawing/2014/main" id="{26AE091A-4196-F646-A96B-F8A7A8308591}"/>
              </a:ext>
            </a:extLst>
          </p:cNvPr>
          <p:cNvPicPr>
            <a:picLocks noChangeAspect="1"/>
          </p:cNvPicPr>
          <p:nvPr userDrawn="1"/>
        </p:nvPicPr>
        <p:blipFill>
          <a:blip r:embed="rId3"/>
          <a:srcRect/>
          <a:stretch/>
        </p:blipFill>
        <p:spPr>
          <a:xfrm>
            <a:off x="701964" y="5575300"/>
            <a:ext cx="2307936" cy="216602"/>
          </a:xfrm>
          <a:prstGeom prst="rect">
            <a:avLst/>
          </a:prstGeom>
        </p:spPr>
      </p:pic>
    </p:spTree>
    <p:extLst>
      <p:ext uri="{BB962C8B-B14F-4D97-AF65-F5344CB8AC3E}">
        <p14:creationId xmlns:p14="http://schemas.microsoft.com/office/powerpoint/2010/main" val="398723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sida positiv och negativ logotyp">
    <p:bg>
      <p:bgPr>
        <a:solidFill>
          <a:schemeClr val="accent1"/>
        </a:solidFill>
        <a:effectLst/>
      </p:bgPr>
    </p:bg>
    <p:spTree>
      <p:nvGrpSpPr>
        <p:cNvPr id="1" name=""/>
        <p:cNvGrpSpPr/>
        <p:nvPr/>
      </p:nvGrpSpPr>
      <p:grpSpPr>
        <a:xfrm>
          <a:off x="0" y="0"/>
          <a:ext cx="0" cy="0"/>
          <a:chOff x="0" y="0"/>
          <a:chExt cx="0" cy="0"/>
        </a:xfrm>
      </p:grpSpPr>
      <p:sp>
        <p:nvSpPr>
          <p:cNvPr id="6" name="Platshållare för bild 5" descr="Fotografi&#10;">
            <a:extLst>
              <a:ext uri="{FF2B5EF4-FFF2-40B4-BE49-F238E27FC236}">
                <a16:creationId xmlns:a16="http://schemas.microsoft.com/office/drawing/2014/main" id="{FCD0AEEB-50A2-F14E-A4BB-EC5B9EC685E6}"/>
              </a:ext>
            </a:extLst>
          </p:cNvPr>
          <p:cNvSpPr>
            <a:spLocks noGrp="1"/>
          </p:cNvSpPr>
          <p:nvPr>
            <p:ph type="pic" sz="quarter" idx="10"/>
          </p:nvPr>
        </p:nvSpPr>
        <p:spPr>
          <a:xfrm>
            <a:off x="0" y="0"/>
            <a:ext cx="12192000" cy="6858000"/>
          </a:xfrm>
        </p:spPr>
        <p:txBody>
          <a:bodyPr/>
          <a:lstStyle/>
          <a:p>
            <a:endParaRPr lang="sv-SE" dirty="0"/>
          </a:p>
        </p:txBody>
      </p:sp>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bg1"/>
                </a:solidFill>
              </a:defRPr>
            </a:lvl1pPr>
          </a:lstStyle>
          <a:p>
            <a:r>
              <a:rPr lang="sv-SE" dirty="0"/>
              <a:t>Eventuell bildrubrik</a:t>
            </a:r>
          </a:p>
        </p:txBody>
      </p:sp>
      <p:sp>
        <p:nvSpPr>
          <p:cNvPr id="15" name="Platshållare för innehåll 14">
            <a:extLst>
              <a:ext uri="{FF2B5EF4-FFF2-40B4-BE49-F238E27FC236}">
                <a16:creationId xmlns:a16="http://schemas.microsoft.com/office/drawing/2014/main" id="{BB55AE79-6D7E-B447-9FFE-1461876245A5}"/>
              </a:ext>
            </a:extLst>
          </p:cNvPr>
          <p:cNvSpPr>
            <a:spLocks noGrp="1"/>
          </p:cNvSpPr>
          <p:nvPr>
            <p:ph sz="quarter" idx="15"/>
          </p:nvPr>
        </p:nvSpPr>
        <p:spPr>
          <a:xfrm>
            <a:off x="700617" y="5575300"/>
            <a:ext cx="2319338" cy="211667"/>
          </a:xfrm>
          <a:blipFill>
            <a:blip r:embed="rId2"/>
            <a:stretch>
              <a:fillRect t="-1024" b="-1024"/>
            </a:stretch>
          </a:blipFill>
        </p:spPr>
        <p:txBody>
          <a:bodyPr>
            <a:normAutofit/>
          </a:bodyPr>
          <a:lstStyle>
            <a:lvl1pPr>
              <a:defRPr sz="100"/>
            </a:lvl1pPr>
          </a:lstStyle>
          <a:p>
            <a:pPr lvl="0"/>
            <a:endParaRPr lang="sv-SE" dirty="0"/>
          </a:p>
        </p:txBody>
      </p:sp>
      <p:sp>
        <p:nvSpPr>
          <p:cNvPr id="4" name="Platshållare för innehåll 3">
            <a:extLst>
              <a:ext uri="{FF2B5EF4-FFF2-40B4-BE49-F238E27FC236}">
                <a16:creationId xmlns:a16="http://schemas.microsoft.com/office/drawing/2014/main" id="{E4E51D57-4148-4240-8FB4-48ED4A111296}"/>
              </a:ext>
            </a:extLst>
          </p:cNvPr>
          <p:cNvSpPr>
            <a:spLocks noGrp="1"/>
          </p:cNvSpPr>
          <p:nvPr>
            <p:ph sz="quarter" idx="16"/>
          </p:nvPr>
        </p:nvSpPr>
        <p:spPr>
          <a:xfrm>
            <a:off x="0" y="5740402"/>
            <a:ext cx="12192000" cy="1116000"/>
          </a:xfrm>
          <a:blipFill dpi="0" rotWithShape="1">
            <a:blip r:embed="rId3"/>
            <a:srcRect/>
            <a:stretch>
              <a:fillRect t="-1" b="117"/>
            </a:stretch>
          </a:blipFill>
        </p:spPr>
        <p:txBody>
          <a:bodyPr>
            <a:normAutofit/>
          </a:bodyPr>
          <a:lstStyle>
            <a:lvl1pPr>
              <a:defRPr sz="100"/>
            </a:lvl1pPr>
          </a:lstStyle>
          <a:p>
            <a:pPr lvl="0"/>
            <a:endParaRPr lang="sv-SE" dirty="0"/>
          </a:p>
        </p:txBody>
      </p:sp>
    </p:spTree>
    <p:extLst>
      <p:ext uri="{BB962C8B-B14F-4D97-AF65-F5344CB8AC3E}">
        <p14:creationId xmlns:p14="http://schemas.microsoft.com/office/powerpoint/2010/main" val="381566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vslutningssida ljus">
    <p:bg>
      <p:bgPr>
        <a:solidFill>
          <a:schemeClr val="accent1"/>
        </a:solidFill>
        <a:effectLst/>
      </p:bgPr>
    </p:bg>
    <p:spTree>
      <p:nvGrpSpPr>
        <p:cNvPr id="1" name=""/>
        <p:cNvGrpSpPr/>
        <p:nvPr/>
      </p:nvGrpSpPr>
      <p:grpSpPr>
        <a:xfrm>
          <a:off x="0" y="0"/>
          <a:ext cx="0" cy="0"/>
          <a:chOff x="0" y="0"/>
          <a:chExt cx="0" cy="0"/>
        </a:xfrm>
      </p:grpSpPr>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bg1"/>
                </a:solidFill>
              </a:defRPr>
            </a:lvl1pPr>
          </a:lstStyle>
          <a:p>
            <a:r>
              <a:rPr lang="sv-SE" dirty="0"/>
              <a:t>Rubrik</a:t>
            </a:r>
          </a:p>
        </p:txBody>
      </p:sp>
      <p:sp>
        <p:nvSpPr>
          <p:cNvPr id="8" name="Underrubrik 2" descr="Text">
            <a:extLst>
              <a:ext uri="{FF2B5EF4-FFF2-40B4-BE49-F238E27FC236}">
                <a16:creationId xmlns:a16="http://schemas.microsoft.com/office/drawing/2014/main" id="{F60259B8-26C3-2841-A1CA-8A5D094B707D}"/>
              </a:ext>
            </a:extLst>
          </p:cNvPr>
          <p:cNvSpPr>
            <a:spLocks noGrp="1"/>
          </p:cNvSpPr>
          <p:nvPr>
            <p:ph type="subTitle" idx="1" hasCustomPrompt="1"/>
          </p:nvPr>
        </p:nvSpPr>
        <p:spPr>
          <a:xfrm>
            <a:off x="683491" y="2215276"/>
            <a:ext cx="7205146" cy="1907273"/>
          </a:xfrm>
        </p:spPr>
        <p:txBody>
          <a:bodyPr rIns="90000">
            <a:norm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 och kontaktuppgifter</a:t>
            </a:r>
          </a:p>
        </p:txBody>
      </p:sp>
      <p:pic>
        <p:nvPicPr>
          <p:cNvPr id="18" name="Bildobjekt 17">
            <a:extLst>
              <a:ext uri="{FF2B5EF4-FFF2-40B4-BE49-F238E27FC236}">
                <a16:creationId xmlns:a16="http://schemas.microsoft.com/office/drawing/2014/main" id="{D088BC9D-3643-ED49-845F-4A45A3C86616}"/>
              </a:ext>
            </a:extLst>
          </p:cNvPr>
          <p:cNvPicPr>
            <a:picLocks noChangeAspect="1"/>
          </p:cNvPicPr>
          <p:nvPr userDrawn="1"/>
        </p:nvPicPr>
        <p:blipFill>
          <a:blip r:embed="rId2"/>
          <a:srcRect/>
          <a:stretch/>
        </p:blipFill>
        <p:spPr>
          <a:xfrm>
            <a:off x="701965" y="4885651"/>
            <a:ext cx="3860798" cy="362340"/>
          </a:xfrm>
          <a:prstGeom prst="rect">
            <a:avLst/>
          </a:prstGeom>
        </p:spPr>
      </p:pic>
      <p:pic>
        <p:nvPicPr>
          <p:cNvPr id="19" name="Bildobjekt 18">
            <a:extLst>
              <a:ext uri="{FF2B5EF4-FFF2-40B4-BE49-F238E27FC236}">
                <a16:creationId xmlns:a16="http://schemas.microsoft.com/office/drawing/2014/main" id="{862F2797-E5AA-6640-AC52-99312E4A3EE9}"/>
              </a:ext>
            </a:extLst>
          </p:cNvPr>
          <p:cNvPicPr>
            <a:picLocks noChangeAspect="1"/>
          </p:cNvPicPr>
          <p:nvPr userDrawn="1"/>
        </p:nvPicPr>
        <p:blipFill>
          <a:blip r:embed="rId3"/>
          <a:stretch>
            <a:fillRect/>
          </a:stretch>
        </p:blipFill>
        <p:spPr>
          <a:xfrm>
            <a:off x="0" y="5032953"/>
            <a:ext cx="12192000" cy="1435100"/>
          </a:xfrm>
          <a:prstGeom prst="rect">
            <a:avLst/>
          </a:prstGeom>
        </p:spPr>
      </p:pic>
      <p:sp>
        <p:nvSpPr>
          <p:cNvPr id="20" name="Rektangel 19">
            <a:extLst>
              <a:ext uri="{FF2B5EF4-FFF2-40B4-BE49-F238E27FC236}">
                <a16:creationId xmlns:a16="http://schemas.microsoft.com/office/drawing/2014/main" id="{96E3B7B9-EA02-5542-B95B-7AC889FF20BE}"/>
              </a:ext>
            </a:extLst>
          </p:cNvPr>
          <p:cNvSpPr/>
          <p:nvPr userDrawn="1"/>
        </p:nvSpPr>
        <p:spPr>
          <a:xfrm>
            <a:off x="0" y="6358467"/>
            <a:ext cx="12192000" cy="499533"/>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Platshållare för innehåll 7">
            <a:extLst>
              <a:ext uri="{FF2B5EF4-FFF2-40B4-BE49-F238E27FC236}">
                <a16:creationId xmlns:a16="http://schemas.microsoft.com/office/drawing/2014/main" id="{AC358B38-BEBF-9A46-801F-3687EFD85EC0}"/>
              </a:ext>
            </a:extLst>
          </p:cNvPr>
          <p:cNvSpPr>
            <a:spLocks noGrp="1"/>
          </p:cNvSpPr>
          <p:nvPr>
            <p:ph sz="quarter" idx="14" hasCustomPrompt="1"/>
          </p:nvPr>
        </p:nvSpPr>
        <p:spPr>
          <a:xfrm>
            <a:off x="593725" y="6357938"/>
            <a:ext cx="1658408" cy="288925"/>
          </a:xfrm>
        </p:spPr>
        <p:txBody>
          <a:bodyPr>
            <a:noAutofit/>
          </a:bodyPr>
          <a:lstStyle>
            <a:lvl1pPr marL="0" indent="0">
              <a:buFontTx/>
              <a:buNone/>
              <a:defRPr sz="1000"/>
            </a:lvl1pPr>
          </a:lstStyle>
          <a:p>
            <a:pPr lvl="0"/>
            <a:r>
              <a:rPr lang="sv-SE" dirty="0"/>
              <a:t>Logotyp</a:t>
            </a:r>
          </a:p>
        </p:txBody>
      </p:sp>
      <p:sp>
        <p:nvSpPr>
          <p:cNvPr id="22" name="Platshållare för innehåll 7">
            <a:extLst>
              <a:ext uri="{FF2B5EF4-FFF2-40B4-BE49-F238E27FC236}">
                <a16:creationId xmlns:a16="http://schemas.microsoft.com/office/drawing/2014/main" id="{1C0269EF-D8E1-7948-98D1-5BA94651CBAB}"/>
              </a:ext>
            </a:extLst>
          </p:cNvPr>
          <p:cNvSpPr>
            <a:spLocks noGrp="1"/>
          </p:cNvSpPr>
          <p:nvPr>
            <p:ph sz="quarter" idx="15" hasCustomPrompt="1"/>
          </p:nvPr>
        </p:nvSpPr>
        <p:spPr>
          <a:xfrm>
            <a:off x="2414059"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3" name="Platshållare för innehåll 7">
            <a:extLst>
              <a:ext uri="{FF2B5EF4-FFF2-40B4-BE49-F238E27FC236}">
                <a16:creationId xmlns:a16="http://schemas.microsoft.com/office/drawing/2014/main" id="{51B9AD80-E097-AB46-A469-85244865B65F}"/>
              </a:ext>
            </a:extLst>
          </p:cNvPr>
          <p:cNvSpPr>
            <a:spLocks noGrp="1"/>
          </p:cNvSpPr>
          <p:nvPr>
            <p:ph sz="quarter" idx="16" hasCustomPrompt="1"/>
          </p:nvPr>
        </p:nvSpPr>
        <p:spPr>
          <a:xfrm>
            <a:off x="4234393"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4" name="Platshållare för innehåll 7">
            <a:extLst>
              <a:ext uri="{FF2B5EF4-FFF2-40B4-BE49-F238E27FC236}">
                <a16:creationId xmlns:a16="http://schemas.microsoft.com/office/drawing/2014/main" id="{75D7E654-7DE3-DA40-AD5B-ADB5015835F4}"/>
              </a:ext>
            </a:extLst>
          </p:cNvPr>
          <p:cNvSpPr>
            <a:spLocks noGrp="1"/>
          </p:cNvSpPr>
          <p:nvPr>
            <p:ph sz="quarter" idx="17" hasCustomPrompt="1"/>
          </p:nvPr>
        </p:nvSpPr>
        <p:spPr>
          <a:xfrm>
            <a:off x="6063193"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5" name="Platshållare för innehåll 7">
            <a:extLst>
              <a:ext uri="{FF2B5EF4-FFF2-40B4-BE49-F238E27FC236}">
                <a16:creationId xmlns:a16="http://schemas.microsoft.com/office/drawing/2014/main" id="{0F5B14DB-F6D3-DF40-AAD6-AFB720A84E0B}"/>
              </a:ext>
            </a:extLst>
          </p:cNvPr>
          <p:cNvSpPr>
            <a:spLocks noGrp="1"/>
          </p:cNvSpPr>
          <p:nvPr>
            <p:ph sz="quarter" idx="18" hasCustomPrompt="1"/>
          </p:nvPr>
        </p:nvSpPr>
        <p:spPr>
          <a:xfrm>
            <a:off x="7908926"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6" name="Platshållare för innehåll 7">
            <a:extLst>
              <a:ext uri="{FF2B5EF4-FFF2-40B4-BE49-F238E27FC236}">
                <a16:creationId xmlns:a16="http://schemas.microsoft.com/office/drawing/2014/main" id="{5559BCD3-FA14-F44D-B6A6-C9640143A68B}"/>
              </a:ext>
            </a:extLst>
          </p:cNvPr>
          <p:cNvSpPr>
            <a:spLocks noGrp="1"/>
          </p:cNvSpPr>
          <p:nvPr>
            <p:ph sz="quarter" idx="19" hasCustomPrompt="1"/>
          </p:nvPr>
        </p:nvSpPr>
        <p:spPr>
          <a:xfrm>
            <a:off x="9737726"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Tree>
    <p:extLst>
      <p:ext uri="{BB962C8B-B14F-4D97-AF65-F5344CB8AC3E}">
        <p14:creationId xmlns:p14="http://schemas.microsoft.com/office/powerpoint/2010/main" val="100458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rtsida mörk – Nationella rådet">
    <p:bg>
      <p:bgPr>
        <a:solidFill>
          <a:schemeClr val="tx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bg1"/>
                </a:solidFill>
              </a:defRPr>
            </a:lvl1pPr>
          </a:lstStyle>
          <a:p>
            <a:r>
              <a:rPr lang="sv-SE" dirty="0"/>
              <a:t>Rubrik</a:t>
            </a:r>
          </a:p>
        </p:txBody>
      </p:sp>
      <p:sp>
        <p:nvSpPr>
          <p:cNvPr id="20" name="Platshållare för innehåll 19" descr="Dårrad">
            <a:extLst>
              <a:ext uri="{FF2B5EF4-FFF2-40B4-BE49-F238E27FC236}">
                <a16:creationId xmlns:a16="http://schemas.microsoft.com/office/drawing/2014/main" id="{FA9C8239-CB13-B444-8477-853F3E9C0C3B}"/>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accent1"/>
                </a:solidFill>
              </a:defRPr>
            </a:lvl1pPr>
          </a:lstStyle>
          <a:p>
            <a:r>
              <a:rPr lang="sv-SE" dirty="0" err="1"/>
              <a:t>Dårrad</a:t>
            </a:r>
            <a:endParaRPr lang="sv-SE" dirty="0"/>
          </a:p>
        </p:txBody>
      </p:sp>
      <p:pic>
        <p:nvPicPr>
          <p:cNvPr id="4" name="Bildobjekt 3" descr="En våg med fyra linjer i olika gradienter av orange. Under står logotyper för: Försäkringskassan, Arbetsförmedlningen, Sveriges Kommuner och Regioner samt Socialstyrelsen. Tillsammans bildar de Finsam.">
            <a:extLst>
              <a:ext uri="{FF2B5EF4-FFF2-40B4-BE49-F238E27FC236}">
                <a16:creationId xmlns:a16="http://schemas.microsoft.com/office/drawing/2014/main" id="{04A5011F-64C5-A24A-8CBD-B9CBD51D8A11}"/>
              </a:ext>
            </a:extLst>
          </p:cNvPr>
          <p:cNvPicPr>
            <a:picLocks noChangeAspect="1"/>
          </p:cNvPicPr>
          <p:nvPr userDrawn="1"/>
        </p:nvPicPr>
        <p:blipFill>
          <a:blip r:embed="rId2"/>
          <a:stretch>
            <a:fillRect/>
          </a:stretch>
        </p:blipFill>
        <p:spPr>
          <a:xfrm>
            <a:off x="0" y="5156200"/>
            <a:ext cx="12192000" cy="1701800"/>
          </a:xfrm>
          <a:prstGeom prst="rect">
            <a:avLst/>
          </a:prstGeom>
        </p:spPr>
      </p:pic>
      <p:pic>
        <p:nvPicPr>
          <p:cNvPr id="8" name="Bildobjekt 7">
            <a:extLst>
              <a:ext uri="{FF2B5EF4-FFF2-40B4-BE49-F238E27FC236}">
                <a16:creationId xmlns:a16="http://schemas.microsoft.com/office/drawing/2014/main" id="{DA2D40C3-39DE-A247-8033-3D420660F22F}"/>
              </a:ext>
            </a:extLst>
          </p:cNvPr>
          <p:cNvPicPr>
            <a:picLocks noChangeAspect="1"/>
          </p:cNvPicPr>
          <p:nvPr userDrawn="1"/>
        </p:nvPicPr>
        <p:blipFill>
          <a:blip r:embed="rId3"/>
          <a:srcRect/>
          <a:stretch/>
        </p:blipFill>
        <p:spPr>
          <a:xfrm>
            <a:off x="701965" y="4624662"/>
            <a:ext cx="3860798" cy="580993"/>
          </a:xfrm>
          <a:prstGeom prst="rect">
            <a:avLst/>
          </a:prstGeom>
        </p:spPr>
      </p:pic>
    </p:spTree>
    <p:extLst>
      <p:ext uri="{BB962C8B-B14F-4D97-AF65-F5344CB8AC3E}">
        <p14:creationId xmlns:p14="http://schemas.microsoft.com/office/powerpoint/2010/main" val="4255673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rtsida mörk – egna logotyper">
    <p:bg>
      <p:bgPr>
        <a:solidFill>
          <a:schemeClr val="tx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bg1"/>
                </a:solidFill>
              </a:defRPr>
            </a:lvl1pPr>
          </a:lstStyle>
          <a:p>
            <a:r>
              <a:rPr lang="sv-SE" dirty="0"/>
              <a:t>Rubrik</a:t>
            </a:r>
          </a:p>
        </p:txBody>
      </p:sp>
      <p:sp>
        <p:nvSpPr>
          <p:cNvPr id="20" name="Platshållare för innehåll 19" descr="Dårrad">
            <a:extLst>
              <a:ext uri="{FF2B5EF4-FFF2-40B4-BE49-F238E27FC236}">
                <a16:creationId xmlns:a16="http://schemas.microsoft.com/office/drawing/2014/main" id="{FA9C8239-CB13-B444-8477-853F3E9C0C3B}"/>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accent1"/>
                </a:solidFill>
              </a:defRPr>
            </a:lvl1pPr>
          </a:lstStyle>
          <a:p>
            <a:r>
              <a:rPr lang="sv-SE" dirty="0" err="1"/>
              <a:t>Dårrad</a:t>
            </a:r>
            <a:endParaRPr lang="sv-SE" dirty="0"/>
          </a:p>
        </p:txBody>
      </p:sp>
      <p:pic>
        <p:nvPicPr>
          <p:cNvPr id="6" name="Bildobjekt 5">
            <a:extLst>
              <a:ext uri="{FF2B5EF4-FFF2-40B4-BE49-F238E27FC236}">
                <a16:creationId xmlns:a16="http://schemas.microsoft.com/office/drawing/2014/main" id="{5120A77B-D574-DF48-83E4-26095CC0AC40}"/>
              </a:ext>
            </a:extLst>
          </p:cNvPr>
          <p:cNvPicPr>
            <a:picLocks noChangeAspect="1"/>
          </p:cNvPicPr>
          <p:nvPr userDrawn="1"/>
        </p:nvPicPr>
        <p:blipFill>
          <a:blip r:embed="rId2"/>
          <a:srcRect/>
          <a:stretch/>
        </p:blipFill>
        <p:spPr>
          <a:xfrm>
            <a:off x="701966" y="4885651"/>
            <a:ext cx="3860795" cy="362340"/>
          </a:xfrm>
          <a:prstGeom prst="rect">
            <a:avLst/>
          </a:prstGeom>
        </p:spPr>
      </p:pic>
      <p:pic>
        <p:nvPicPr>
          <p:cNvPr id="7" name="Bildobjekt 6">
            <a:extLst>
              <a:ext uri="{FF2B5EF4-FFF2-40B4-BE49-F238E27FC236}">
                <a16:creationId xmlns:a16="http://schemas.microsoft.com/office/drawing/2014/main" id="{572D16BA-3C7C-C449-840D-1403B08F06E4}"/>
              </a:ext>
            </a:extLst>
          </p:cNvPr>
          <p:cNvPicPr>
            <a:picLocks noChangeAspect="1"/>
          </p:cNvPicPr>
          <p:nvPr userDrawn="1"/>
        </p:nvPicPr>
        <p:blipFill>
          <a:blip r:embed="rId3"/>
          <a:srcRect/>
          <a:stretch/>
        </p:blipFill>
        <p:spPr>
          <a:xfrm>
            <a:off x="0" y="5032953"/>
            <a:ext cx="12192000" cy="1435100"/>
          </a:xfrm>
          <a:prstGeom prst="rect">
            <a:avLst/>
          </a:prstGeom>
        </p:spPr>
      </p:pic>
      <p:sp>
        <p:nvSpPr>
          <p:cNvPr id="9" name="Rektangel 8">
            <a:extLst>
              <a:ext uri="{FF2B5EF4-FFF2-40B4-BE49-F238E27FC236}">
                <a16:creationId xmlns:a16="http://schemas.microsoft.com/office/drawing/2014/main" id="{81B83451-F9E0-8545-AAA1-8A1A1EEF42C6}"/>
              </a:ext>
            </a:extLst>
          </p:cNvPr>
          <p:cNvSpPr/>
          <p:nvPr userDrawn="1"/>
        </p:nvSpPr>
        <p:spPr>
          <a:xfrm>
            <a:off x="0" y="6358467"/>
            <a:ext cx="12192000" cy="499533"/>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Platshållare för innehåll 7">
            <a:extLst>
              <a:ext uri="{FF2B5EF4-FFF2-40B4-BE49-F238E27FC236}">
                <a16:creationId xmlns:a16="http://schemas.microsoft.com/office/drawing/2014/main" id="{E50F8A38-5825-F94D-B114-CB853A3C4DD9}"/>
              </a:ext>
            </a:extLst>
          </p:cNvPr>
          <p:cNvSpPr>
            <a:spLocks noGrp="1"/>
          </p:cNvSpPr>
          <p:nvPr>
            <p:ph sz="quarter" idx="14" hasCustomPrompt="1"/>
          </p:nvPr>
        </p:nvSpPr>
        <p:spPr>
          <a:xfrm>
            <a:off x="593725"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solidFill>
                  <a:schemeClr val="tx2"/>
                </a:solidFill>
              </a:defRPr>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p:txBody>
      </p:sp>
      <p:sp>
        <p:nvSpPr>
          <p:cNvPr id="17" name="Platshållare för innehåll 7">
            <a:extLst>
              <a:ext uri="{FF2B5EF4-FFF2-40B4-BE49-F238E27FC236}">
                <a16:creationId xmlns:a16="http://schemas.microsoft.com/office/drawing/2014/main" id="{7CFA901B-7104-0741-9E4A-59BEFD29B43E}"/>
              </a:ext>
            </a:extLst>
          </p:cNvPr>
          <p:cNvSpPr>
            <a:spLocks noGrp="1"/>
          </p:cNvSpPr>
          <p:nvPr>
            <p:ph sz="quarter" idx="15" hasCustomPrompt="1"/>
          </p:nvPr>
        </p:nvSpPr>
        <p:spPr>
          <a:xfrm>
            <a:off x="2414059"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solidFill>
                  <a:schemeClr val="tx2"/>
                </a:solidFill>
              </a:defRPr>
            </a:lvl1pPr>
          </a:lstStyle>
          <a:p>
            <a:pPr lvl="0"/>
            <a:r>
              <a:rPr lang="sv-SE" dirty="0"/>
              <a:t>Logotyp</a:t>
            </a:r>
          </a:p>
        </p:txBody>
      </p:sp>
      <p:sp>
        <p:nvSpPr>
          <p:cNvPr id="18" name="Platshållare för innehåll 7">
            <a:extLst>
              <a:ext uri="{FF2B5EF4-FFF2-40B4-BE49-F238E27FC236}">
                <a16:creationId xmlns:a16="http://schemas.microsoft.com/office/drawing/2014/main" id="{5F0E8BE2-9C99-6C49-ADC8-E73C8B8BBCC2}"/>
              </a:ext>
            </a:extLst>
          </p:cNvPr>
          <p:cNvSpPr>
            <a:spLocks noGrp="1"/>
          </p:cNvSpPr>
          <p:nvPr>
            <p:ph sz="quarter" idx="16" hasCustomPrompt="1"/>
          </p:nvPr>
        </p:nvSpPr>
        <p:spPr>
          <a:xfrm>
            <a:off x="4234393"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19" name="Platshållare för innehåll 7">
            <a:extLst>
              <a:ext uri="{FF2B5EF4-FFF2-40B4-BE49-F238E27FC236}">
                <a16:creationId xmlns:a16="http://schemas.microsoft.com/office/drawing/2014/main" id="{970B8E2A-F85F-9148-BAF6-12FCCC93B4D7}"/>
              </a:ext>
            </a:extLst>
          </p:cNvPr>
          <p:cNvSpPr>
            <a:spLocks noGrp="1"/>
          </p:cNvSpPr>
          <p:nvPr>
            <p:ph sz="quarter" idx="17" hasCustomPrompt="1"/>
          </p:nvPr>
        </p:nvSpPr>
        <p:spPr>
          <a:xfrm>
            <a:off x="6063193"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21" name="Platshållare för innehåll 7">
            <a:extLst>
              <a:ext uri="{FF2B5EF4-FFF2-40B4-BE49-F238E27FC236}">
                <a16:creationId xmlns:a16="http://schemas.microsoft.com/office/drawing/2014/main" id="{D9BF8FF4-BF67-4A43-AE7E-6E6FF44E2F7A}"/>
              </a:ext>
            </a:extLst>
          </p:cNvPr>
          <p:cNvSpPr>
            <a:spLocks noGrp="1"/>
          </p:cNvSpPr>
          <p:nvPr>
            <p:ph sz="quarter" idx="18" hasCustomPrompt="1"/>
          </p:nvPr>
        </p:nvSpPr>
        <p:spPr>
          <a:xfrm>
            <a:off x="7908926"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22" name="Platshållare för innehåll 7">
            <a:extLst>
              <a:ext uri="{FF2B5EF4-FFF2-40B4-BE49-F238E27FC236}">
                <a16:creationId xmlns:a16="http://schemas.microsoft.com/office/drawing/2014/main" id="{C840CE65-646D-7F4F-A987-B8ADB6FE90BE}"/>
              </a:ext>
            </a:extLst>
          </p:cNvPr>
          <p:cNvSpPr>
            <a:spLocks noGrp="1"/>
          </p:cNvSpPr>
          <p:nvPr>
            <p:ph sz="quarter" idx="19" hasCustomPrompt="1"/>
          </p:nvPr>
        </p:nvSpPr>
        <p:spPr>
          <a:xfrm>
            <a:off x="9737726"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Tree>
    <p:extLst>
      <p:ext uri="{BB962C8B-B14F-4D97-AF65-F5344CB8AC3E}">
        <p14:creationId xmlns:p14="http://schemas.microsoft.com/office/powerpoint/2010/main" val="207744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ch illustration mörk">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3879273" y="717139"/>
            <a:ext cx="7451667" cy="750102"/>
          </a:xfrm>
        </p:spPr>
        <p:txBody>
          <a:bodyPr anchor="t" anchorCtr="0">
            <a:noAutofit/>
          </a:bodyPr>
          <a:lstStyle>
            <a:lvl1pPr algn="l">
              <a:defRPr sz="4800" spc="-150">
                <a:solidFill>
                  <a:schemeClr val="accent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3879273" y="1562572"/>
            <a:ext cx="7451667" cy="287274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sp>
        <p:nvSpPr>
          <p:cNvPr id="9" name="Platshållare för innehåll 8" descr="Illustration">
            <a:extLst>
              <a:ext uri="{FF2B5EF4-FFF2-40B4-BE49-F238E27FC236}">
                <a16:creationId xmlns:a16="http://schemas.microsoft.com/office/drawing/2014/main" id="{14DB1550-8AA9-7A4C-9925-5067266ADF9E}"/>
              </a:ext>
            </a:extLst>
          </p:cNvPr>
          <p:cNvSpPr>
            <a:spLocks noGrp="1"/>
          </p:cNvSpPr>
          <p:nvPr>
            <p:ph sz="quarter" idx="10" hasCustomPrompt="1"/>
          </p:nvPr>
        </p:nvSpPr>
        <p:spPr>
          <a:xfrm>
            <a:off x="701964" y="811712"/>
            <a:ext cx="2924175" cy="3623599"/>
          </a:xfrm>
        </p:spPr>
        <p:txBody>
          <a:bodyPr>
            <a:normAutofit/>
          </a:bodyPr>
          <a:lstStyle>
            <a:lvl1pPr marL="0" indent="0">
              <a:buNone/>
              <a:defRPr sz="1800"/>
            </a:lvl1pPr>
          </a:lstStyle>
          <a:p>
            <a:r>
              <a:rPr lang="sv-SE" dirty="0"/>
              <a:t>Illustration</a:t>
            </a:r>
          </a:p>
        </p:txBody>
      </p:sp>
      <p:pic>
        <p:nvPicPr>
          <p:cNvPr id="8" name="Bildobjekt 7">
            <a:extLst>
              <a:ext uri="{FF2B5EF4-FFF2-40B4-BE49-F238E27FC236}">
                <a16:creationId xmlns:a16="http://schemas.microsoft.com/office/drawing/2014/main" id="{6B8370C0-0BDE-DC45-B8E9-9217095113F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5753100"/>
            <a:ext cx="12192000" cy="1104900"/>
          </a:xfrm>
          <a:prstGeom prst="rect">
            <a:avLst/>
          </a:prstGeom>
        </p:spPr>
      </p:pic>
      <p:pic>
        <p:nvPicPr>
          <p:cNvPr id="11" name="Bildobjekt 10">
            <a:extLst>
              <a:ext uri="{FF2B5EF4-FFF2-40B4-BE49-F238E27FC236}">
                <a16:creationId xmlns:a16="http://schemas.microsoft.com/office/drawing/2014/main" id="{6381104B-CCCC-DC44-993D-980E8A9B0864}"/>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552241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och punktlista mörk">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E46A2EEB-AE20-134C-A324-6A6DB19FF8A7}"/>
              </a:ext>
            </a:extLst>
          </p:cNvPr>
          <p:cNvSpPr>
            <a:spLocks noGrp="1"/>
          </p:cNvSpPr>
          <p:nvPr>
            <p:ph type="title"/>
          </p:nvPr>
        </p:nvSpPr>
        <p:spPr>
          <a:xfrm>
            <a:off x="665020" y="725085"/>
            <a:ext cx="10515600" cy="715328"/>
          </a:xfrm>
        </p:spPr>
        <p:txBody>
          <a:bodyPr/>
          <a:lstStyle>
            <a:lvl1pPr>
              <a:defRPr>
                <a:solidFill>
                  <a:schemeClr val="accent1"/>
                </a:solidFill>
              </a:defRPr>
            </a:lvl1pPr>
          </a:lstStyle>
          <a:p>
            <a:r>
              <a:rPr lang="sv-SE" dirty="0"/>
              <a:t>Klicka här för att ändra mall för rubrikformat</a:t>
            </a:r>
          </a:p>
        </p:txBody>
      </p:sp>
      <p:sp>
        <p:nvSpPr>
          <p:cNvPr id="3" name="Platshållare för innehåll 2" descr="Punktlista">
            <a:extLst>
              <a:ext uri="{FF2B5EF4-FFF2-40B4-BE49-F238E27FC236}">
                <a16:creationId xmlns:a16="http://schemas.microsoft.com/office/drawing/2014/main" id="{59D23C23-AB3D-9E4C-A428-C4FDC4E2F166}"/>
              </a:ext>
            </a:extLst>
          </p:cNvPr>
          <p:cNvSpPr>
            <a:spLocks noGrp="1"/>
          </p:cNvSpPr>
          <p:nvPr>
            <p:ph idx="1"/>
          </p:nvPr>
        </p:nvSpPr>
        <p:spPr>
          <a:xfrm>
            <a:off x="692728" y="1569183"/>
            <a:ext cx="10515600" cy="3447415"/>
          </a:xfrm>
        </p:spPr>
        <p:txBody>
          <a:bodyPr/>
          <a:lstStyle>
            <a:lvl1pPr>
              <a:defRPr spc="-1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Bildobjekt 7">
            <a:extLst>
              <a:ext uri="{FF2B5EF4-FFF2-40B4-BE49-F238E27FC236}">
                <a16:creationId xmlns:a16="http://schemas.microsoft.com/office/drawing/2014/main" id="{4663DE16-3D91-9A4E-9D34-E740E406AC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5753100"/>
            <a:ext cx="12192000" cy="1104900"/>
          </a:xfrm>
          <a:prstGeom prst="rect">
            <a:avLst/>
          </a:prstGeom>
        </p:spPr>
      </p:pic>
      <p:pic>
        <p:nvPicPr>
          <p:cNvPr id="9" name="Bildobjekt 8">
            <a:extLst>
              <a:ext uri="{FF2B5EF4-FFF2-40B4-BE49-F238E27FC236}">
                <a16:creationId xmlns:a16="http://schemas.microsoft.com/office/drawing/2014/main" id="{CCE1DD5E-B1F6-AD4D-BB5C-0B7913B702FF}"/>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432421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och 2 punktlistor mörk">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E46A2EEB-AE20-134C-A324-6A6DB19FF8A7}"/>
              </a:ext>
            </a:extLst>
          </p:cNvPr>
          <p:cNvSpPr>
            <a:spLocks noGrp="1"/>
          </p:cNvSpPr>
          <p:nvPr>
            <p:ph type="title"/>
          </p:nvPr>
        </p:nvSpPr>
        <p:spPr>
          <a:xfrm>
            <a:off x="665020" y="725085"/>
            <a:ext cx="10515600" cy="715328"/>
          </a:xfrm>
        </p:spPr>
        <p:txBody>
          <a:bodyPr/>
          <a:lstStyle>
            <a:lvl1pPr>
              <a:defRPr>
                <a:solidFill>
                  <a:schemeClr val="accent1"/>
                </a:solidFill>
              </a:defRPr>
            </a:lvl1pPr>
          </a:lstStyle>
          <a:p>
            <a:r>
              <a:rPr lang="sv-SE" dirty="0"/>
              <a:t>Klicka här för att ändra mall för rubrikformat</a:t>
            </a:r>
          </a:p>
        </p:txBody>
      </p:sp>
      <p:sp>
        <p:nvSpPr>
          <p:cNvPr id="8" name="Platshållare för innehåll 2" descr="Punktlista">
            <a:extLst>
              <a:ext uri="{FF2B5EF4-FFF2-40B4-BE49-F238E27FC236}">
                <a16:creationId xmlns:a16="http://schemas.microsoft.com/office/drawing/2014/main" id="{5EA81929-6E7B-3146-800E-081002E622C0}"/>
              </a:ext>
            </a:extLst>
          </p:cNvPr>
          <p:cNvSpPr>
            <a:spLocks noGrp="1"/>
          </p:cNvSpPr>
          <p:nvPr>
            <p:ph idx="1"/>
          </p:nvPr>
        </p:nvSpPr>
        <p:spPr>
          <a:xfrm>
            <a:off x="701962"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innehåll 2" descr="Punktlista">
            <a:extLst>
              <a:ext uri="{FF2B5EF4-FFF2-40B4-BE49-F238E27FC236}">
                <a16:creationId xmlns:a16="http://schemas.microsoft.com/office/drawing/2014/main" id="{CBD613D0-E45A-704A-B49D-E64D890DB275}"/>
              </a:ext>
            </a:extLst>
          </p:cNvPr>
          <p:cNvSpPr>
            <a:spLocks noGrp="1"/>
          </p:cNvSpPr>
          <p:nvPr>
            <p:ph idx="10"/>
          </p:nvPr>
        </p:nvSpPr>
        <p:spPr>
          <a:xfrm>
            <a:off x="5975926"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1" name="Bildobjekt 10">
            <a:extLst>
              <a:ext uri="{FF2B5EF4-FFF2-40B4-BE49-F238E27FC236}">
                <a16:creationId xmlns:a16="http://schemas.microsoft.com/office/drawing/2014/main" id="{FDA88F46-C45C-2441-A274-B564CD5A31C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5753100"/>
            <a:ext cx="12192000" cy="1104900"/>
          </a:xfrm>
          <a:prstGeom prst="rect">
            <a:avLst/>
          </a:prstGeom>
        </p:spPr>
      </p:pic>
      <p:pic>
        <p:nvPicPr>
          <p:cNvPr id="12" name="Bildobjekt 11">
            <a:extLst>
              <a:ext uri="{FF2B5EF4-FFF2-40B4-BE49-F238E27FC236}">
                <a16:creationId xmlns:a16="http://schemas.microsoft.com/office/drawing/2014/main" id="{E49F330D-C643-5741-A1FB-DC7CAB1C64D6}"/>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20396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och illustration diskret">
    <p:bg>
      <p:bgPr>
        <a:solidFill>
          <a:schemeClr val="bg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3842329" y="715965"/>
            <a:ext cx="7345680" cy="811714"/>
          </a:xfrm>
        </p:spPr>
        <p:txBody>
          <a:bodyPr anchor="t" anchorCtr="0">
            <a:noAutofit/>
          </a:bodyPr>
          <a:lstStyle>
            <a:lvl1pPr algn="l">
              <a:defRPr sz="4800" spc="-200" baseline="0">
                <a:solidFill>
                  <a:schemeClr val="accent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3860801" y="1509206"/>
            <a:ext cx="7345680" cy="2872740"/>
          </a:xfrm>
        </p:spPr>
        <p:txBody>
          <a:bodyPr rIns="90000">
            <a:noAutofit/>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endParaRPr lang="sv-SE" dirty="0"/>
          </a:p>
        </p:txBody>
      </p:sp>
      <p:sp>
        <p:nvSpPr>
          <p:cNvPr id="9" name="Platshållare för innehåll 8" descr="Illustration">
            <a:extLst>
              <a:ext uri="{FF2B5EF4-FFF2-40B4-BE49-F238E27FC236}">
                <a16:creationId xmlns:a16="http://schemas.microsoft.com/office/drawing/2014/main" id="{14DB1550-8AA9-7A4C-9925-5067266ADF9E}"/>
              </a:ext>
            </a:extLst>
          </p:cNvPr>
          <p:cNvSpPr>
            <a:spLocks noGrp="1"/>
          </p:cNvSpPr>
          <p:nvPr>
            <p:ph sz="quarter" idx="10" hasCustomPrompt="1"/>
          </p:nvPr>
        </p:nvSpPr>
        <p:spPr>
          <a:xfrm>
            <a:off x="701963" y="811713"/>
            <a:ext cx="2924176" cy="3570233"/>
          </a:xfrm>
        </p:spPr>
        <p:txBody>
          <a:bodyPr>
            <a:normAutofit/>
          </a:bodyPr>
          <a:lstStyle>
            <a:lvl1pPr marL="0" indent="0">
              <a:buNone/>
              <a:defRPr sz="1800"/>
            </a:lvl1pPr>
          </a:lstStyle>
          <a:p>
            <a:r>
              <a:rPr lang="sv-SE" dirty="0"/>
              <a:t>Illustration</a:t>
            </a:r>
          </a:p>
        </p:txBody>
      </p:sp>
      <p:pic>
        <p:nvPicPr>
          <p:cNvPr id="7" name="Bildobjekt 6">
            <a:extLst>
              <a:ext uri="{FF2B5EF4-FFF2-40B4-BE49-F238E27FC236}">
                <a16:creationId xmlns:a16="http://schemas.microsoft.com/office/drawing/2014/main" id="{DC26AFDD-3A17-9449-976E-C6DDF349B31E}"/>
              </a:ext>
              <a:ext uri="{C183D7F6-B498-43B3-948B-1728B52AA6E4}">
                <adec:decorative xmlns:adec="http://schemas.microsoft.com/office/drawing/2017/decorative" val="1"/>
              </a:ext>
            </a:extLst>
          </p:cNvPr>
          <p:cNvPicPr>
            <a:picLocks noChangeAspect="1"/>
          </p:cNvPicPr>
          <p:nvPr userDrawn="1"/>
        </p:nvPicPr>
        <p:blipFill rotWithShape="1">
          <a:blip r:embed="rId2"/>
          <a:srcRect b="11504"/>
          <a:stretch/>
        </p:blipFill>
        <p:spPr>
          <a:xfrm>
            <a:off x="0" y="5587999"/>
            <a:ext cx="12192000" cy="1270001"/>
          </a:xfrm>
          <a:prstGeom prst="rect">
            <a:avLst/>
          </a:prstGeom>
        </p:spPr>
      </p:pic>
      <p:pic>
        <p:nvPicPr>
          <p:cNvPr id="10" name="Bildobjekt 9">
            <a:extLst>
              <a:ext uri="{FF2B5EF4-FFF2-40B4-BE49-F238E27FC236}">
                <a16:creationId xmlns:a16="http://schemas.microsoft.com/office/drawing/2014/main" id="{13083D0D-3207-924B-942F-2C2DFADFDD2E}"/>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60590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utan punkter mörk">
    <p:bg>
      <p:bgPr>
        <a:solidFill>
          <a:schemeClr val="tx2"/>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665019" y="717066"/>
            <a:ext cx="9296950" cy="743390"/>
          </a:xfrm>
        </p:spPr>
        <p:txBody>
          <a:bodyPr anchor="t" anchorCtr="0">
            <a:noAutofit/>
          </a:bodyPr>
          <a:lstStyle>
            <a:lvl1pPr algn="l">
              <a:defRPr sz="4800" spc="-200" baseline="0">
                <a:solidFill>
                  <a:schemeClr val="accent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683491" y="1513678"/>
            <a:ext cx="7325392" cy="351669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pic>
        <p:nvPicPr>
          <p:cNvPr id="7" name="Bildobjekt 6">
            <a:extLst>
              <a:ext uri="{FF2B5EF4-FFF2-40B4-BE49-F238E27FC236}">
                <a16:creationId xmlns:a16="http://schemas.microsoft.com/office/drawing/2014/main" id="{9D8A594F-6E6C-214B-8D15-351A1A726C0C}"/>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5753100"/>
            <a:ext cx="12192000" cy="1104900"/>
          </a:xfrm>
          <a:prstGeom prst="rect">
            <a:avLst/>
          </a:prstGeom>
        </p:spPr>
      </p:pic>
      <p:pic>
        <p:nvPicPr>
          <p:cNvPr id="9" name="Bildobjekt 8">
            <a:extLst>
              <a:ext uri="{FF2B5EF4-FFF2-40B4-BE49-F238E27FC236}">
                <a16:creationId xmlns:a16="http://schemas.microsoft.com/office/drawing/2014/main" id="{8C9AE9F0-F0BA-894C-94CC-1700A4CE4C89}"/>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299339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sida negativ logotyp">
    <p:bg>
      <p:bgPr>
        <a:solidFill>
          <a:schemeClr val="tx2"/>
        </a:solidFill>
        <a:effectLst/>
      </p:bgPr>
    </p:bg>
    <p:spTree>
      <p:nvGrpSpPr>
        <p:cNvPr id="1" name=""/>
        <p:cNvGrpSpPr/>
        <p:nvPr/>
      </p:nvGrpSpPr>
      <p:grpSpPr>
        <a:xfrm>
          <a:off x="0" y="0"/>
          <a:ext cx="0" cy="0"/>
          <a:chOff x="0" y="0"/>
          <a:chExt cx="0" cy="0"/>
        </a:xfrm>
      </p:grpSpPr>
      <p:sp>
        <p:nvSpPr>
          <p:cNvPr id="6" name="Platshållare för bild 5" descr="Fotografi&#10;">
            <a:extLst>
              <a:ext uri="{FF2B5EF4-FFF2-40B4-BE49-F238E27FC236}">
                <a16:creationId xmlns:a16="http://schemas.microsoft.com/office/drawing/2014/main" id="{FCD0AEEB-50A2-F14E-A4BB-EC5B9EC685E6}"/>
              </a:ext>
            </a:extLst>
          </p:cNvPr>
          <p:cNvSpPr>
            <a:spLocks noGrp="1"/>
          </p:cNvSpPr>
          <p:nvPr>
            <p:ph type="pic" sz="quarter" idx="10"/>
          </p:nvPr>
        </p:nvSpPr>
        <p:spPr>
          <a:xfrm>
            <a:off x="0" y="0"/>
            <a:ext cx="12192000" cy="6858000"/>
          </a:xfrm>
        </p:spPr>
        <p:txBody>
          <a:bodyPr/>
          <a:lstStyle/>
          <a:p>
            <a:endParaRPr lang="sv-SE" dirty="0"/>
          </a:p>
        </p:txBody>
      </p:sp>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bg1"/>
                </a:solidFill>
              </a:defRPr>
            </a:lvl1pPr>
          </a:lstStyle>
          <a:p>
            <a:r>
              <a:rPr lang="sv-SE" dirty="0"/>
              <a:t>Eventuell bildrubrik</a:t>
            </a:r>
          </a:p>
        </p:txBody>
      </p:sp>
      <p:sp>
        <p:nvSpPr>
          <p:cNvPr id="8" name="Platshållare för innehåll 14">
            <a:extLst>
              <a:ext uri="{FF2B5EF4-FFF2-40B4-BE49-F238E27FC236}">
                <a16:creationId xmlns:a16="http://schemas.microsoft.com/office/drawing/2014/main" id="{9F0662B2-17A2-D34C-988F-1EDF31297384}"/>
              </a:ext>
            </a:extLst>
          </p:cNvPr>
          <p:cNvSpPr>
            <a:spLocks noGrp="1"/>
          </p:cNvSpPr>
          <p:nvPr>
            <p:ph sz="quarter" idx="15"/>
          </p:nvPr>
        </p:nvSpPr>
        <p:spPr>
          <a:xfrm>
            <a:off x="700617" y="5575300"/>
            <a:ext cx="2319338" cy="211667"/>
          </a:xfrm>
          <a:blipFill>
            <a:blip r:embed="rId2"/>
            <a:stretch>
              <a:fillRect t="-1024" b="-1024"/>
            </a:stretch>
          </a:blipFill>
        </p:spPr>
        <p:txBody>
          <a:bodyPr>
            <a:normAutofit/>
          </a:bodyPr>
          <a:lstStyle>
            <a:lvl1pPr>
              <a:defRPr sz="100"/>
            </a:lvl1pPr>
          </a:lstStyle>
          <a:p>
            <a:pPr lvl="0"/>
            <a:endParaRPr lang="sv-SE" dirty="0"/>
          </a:p>
        </p:txBody>
      </p:sp>
      <p:sp>
        <p:nvSpPr>
          <p:cNvPr id="10" name="Platshållare för innehåll 3">
            <a:extLst>
              <a:ext uri="{FF2B5EF4-FFF2-40B4-BE49-F238E27FC236}">
                <a16:creationId xmlns:a16="http://schemas.microsoft.com/office/drawing/2014/main" id="{AE168939-24EA-0E4E-B0D7-2241BAB3A66F}"/>
              </a:ext>
            </a:extLst>
          </p:cNvPr>
          <p:cNvSpPr>
            <a:spLocks noGrp="1"/>
          </p:cNvSpPr>
          <p:nvPr>
            <p:ph sz="quarter" idx="16"/>
          </p:nvPr>
        </p:nvSpPr>
        <p:spPr>
          <a:xfrm>
            <a:off x="0" y="5740402"/>
            <a:ext cx="12192000" cy="1116000"/>
          </a:xfrm>
          <a:blipFill dpi="0" rotWithShape="1">
            <a:blip r:embed="rId3"/>
            <a:srcRect/>
            <a:stretch>
              <a:fillRect t="-1" b="117"/>
            </a:stretch>
          </a:blipFill>
        </p:spPr>
        <p:txBody>
          <a:bodyPr>
            <a:normAutofit/>
          </a:bodyPr>
          <a:lstStyle>
            <a:lvl1pPr>
              <a:defRPr sz="100"/>
            </a:lvl1pPr>
          </a:lstStyle>
          <a:p>
            <a:pPr lvl="0"/>
            <a:endParaRPr lang="sv-SE" dirty="0"/>
          </a:p>
        </p:txBody>
      </p:sp>
    </p:spTree>
    <p:extLst>
      <p:ext uri="{BB962C8B-B14F-4D97-AF65-F5344CB8AC3E}">
        <p14:creationId xmlns:p14="http://schemas.microsoft.com/office/powerpoint/2010/main" val="89542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vslutningssida mörk">
    <p:bg>
      <p:bgPr>
        <a:solidFill>
          <a:schemeClr val="tx2"/>
        </a:solidFill>
        <a:effectLst/>
      </p:bgPr>
    </p:bg>
    <p:spTree>
      <p:nvGrpSpPr>
        <p:cNvPr id="1" name=""/>
        <p:cNvGrpSpPr/>
        <p:nvPr/>
      </p:nvGrpSpPr>
      <p:grpSpPr>
        <a:xfrm>
          <a:off x="0" y="0"/>
          <a:ext cx="0" cy="0"/>
          <a:chOff x="0" y="0"/>
          <a:chExt cx="0" cy="0"/>
        </a:xfrm>
      </p:grpSpPr>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accent1"/>
                </a:solidFill>
              </a:defRPr>
            </a:lvl1pPr>
          </a:lstStyle>
          <a:p>
            <a:r>
              <a:rPr lang="sv-SE" dirty="0"/>
              <a:t>Rubrik</a:t>
            </a:r>
          </a:p>
        </p:txBody>
      </p:sp>
      <p:sp>
        <p:nvSpPr>
          <p:cNvPr id="8" name="Underrubrik 2" descr="Text">
            <a:extLst>
              <a:ext uri="{FF2B5EF4-FFF2-40B4-BE49-F238E27FC236}">
                <a16:creationId xmlns:a16="http://schemas.microsoft.com/office/drawing/2014/main" id="{F60259B8-26C3-2841-A1CA-8A5D094B707D}"/>
              </a:ext>
            </a:extLst>
          </p:cNvPr>
          <p:cNvSpPr>
            <a:spLocks noGrp="1"/>
          </p:cNvSpPr>
          <p:nvPr>
            <p:ph type="subTitle" idx="1" hasCustomPrompt="1"/>
          </p:nvPr>
        </p:nvSpPr>
        <p:spPr>
          <a:xfrm>
            <a:off x="683491" y="2211088"/>
            <a:ext cx="7205146" cy="2136187"/>
          </a:xfrm>
        </p:spPr>
        <p:txBody>
          <a:bodyPr rIns="90000">
            <a:norm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 och kontaktuppgifter</a:t>
            </a:r>
          </a:p>
        </p:txBody>
      </p:sp>
      <p:pic>
        <p:nvPicPr>
          <p:cNvPr id="10" name="Bildobjekt 9">
            <a:extLst>
              <a:ext uri="{FF2B5EF4-FFF2-40B4-BE49-F238E27FC236}">
                <a16:creationId xmlns:a16="http://schemas.microsoft.com/office/drawing/2014/main" id="{3ACFC060-03A1-2647-B0FF-B624431A43F2}"/>
              </a:ext>
            </a:extLst>
          </p:cNvPr>
          <p:cNvPicPr>
            <a:picLocks noChangeAspect="1"/>
          </p:cNvPicPr>
          <p:nvPr userDrawn="1"/>
        </p:nvPicPr>
        <p:blipFill>
          <a:blip r:embed="rId2"/>
          <a:srcRect/>
          <a:stretch/>
        </p:blipFill>
        <p:spPr>
          <a:xfrm>
            <a:off x="701966" y="4885651"/>
            <a:ext cx="3860795" cy="362340"/>
          </a:xfrm>
          <a:prstGeom prst="rect">
            <a:avLst/>
          </a:prstGeom>
        </p:spPr>
      </p:pic>
      <p:pic>
        <p:nvPicPr>
          <p:cNvPr id="11" name="Bildobjekt 10">
            <a:extLst>
              <a:ext uri="{FF2B5EF4-FFF2-40B4-BE49-F238E27FC236}">
                <a16:creationId xmlns:a16="http://schemas.microsoft.com/office/drawing/2014/main" id="{FAF21EC1-5DDF-7C49-9AC9-A0E0ED197606}"/>
              </a:ext>
            </a:extLst>
          </p:cNvPr>
          <p:cNvPicPr>
            <a:picLocks noChangeAspect="1"/>
          </p:cNvPicPr>
          <p:nvPr userDrawn="1"/>
        </p:nvPicPr>
        <p:blipFill>
          <a:blip r:embed="rId3"/>
          <a:srcRect/>
          <a:stretch/>
        </p:blipFill>
        <p:spPr>
          <a:xfrm>
            <a:off x="0" y="5032953"/>
            <a:ext cx="12192000" cy="1435100"/>
          </a:xfrm>
          <a:prstGeom prst="rect">
            <a:avLst/>
          </a:prstGeom>
        </p:spPr>
      </p:pic>
      <p:sp>
        <p:nvSpPr>
          <p:cNvPr id="12" name="Rektangel 11">
            <a:extLst>
              <a:ext uri="{FF2B5EF4-FFF2-40B4-BE49-F238E27FC236}">
                <a16:creationId xmlns:a16="http://schemas.microsoft.com/office/drawing/2014/main" id="{BC4B4DAB-1B84-F74C-BC31-46E9D32AF081}"/>
              </a:ext>
            </a:extLst>
          </p:cNvPr>
          <p:cNvSpPr/>
          <p:nvPr userDrawn="1"/>
        </p:nvSpPr>
        <p:spPr>
          <a:xfrm>
            <a:off x="0" y="6358467"/>
            <a:ext cx="12192000" cy="499533"/>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Platshållare för innehåll 7">
            <a:extLst>
              <a:ext uri="{FF2B5EF4-FFF2-40B4-BE49-F238E27FC236}">
                <a16:creationId xmlns:a16="http://schemas.microsoft.com/office/drawing/2014/main" id="{86AC4A55-69CB-D24D-8E31-3B3CE6BD7910}"/>
              </a:ext>
            </a:extLst>
          </p:cNvPr>
          <p:cNvSpPr>
            <a:spLocks noGrp="1"/>
          </p:cNvSpPr>
          <p:nvPr>
            <p:ph sz="quarter" idx="14" hasCustomPrompt="1"/>
          </p:nvPr>
        </p:nvSpPr>
        <p:spPr>
          <a:xfrm>
            <a:off x="593725"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solidFill>
                  <a:schemeClr val="tx2"/>
                </a:solidFill>
              </a:defRPr>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p:txBody>
      </p:sp>
      <p:sp>
        <p:nvSpPr>
          <p:cNvPr id="14" name="Platshållare för innehåll 7">
            <a:extLst>
              <a:ext uri="{FF2B5EF4-FFF2-40B4-BE49-F238E27FC236}">
                <a16:creationId xmlns:a16="http://schemas.microsoft.com/office/drawing/2014/main" id="{E2D602E3-F4BB-C241-8733-0988E19E2C3F}"/>
              </a:ext>
            </a:extLst>
          </p:cNvPr>
          <p:cNvSpPr>
            <a:spLocks noGrp="1"/>
          </p:cNvSpPr>
          <p:nvPr>
            <p:ph sz="quarter" idx="15" hasCustomPrompt="1"/>
          </p:nvPr>
        </p:nvSpPr>
        <p:spPr>
          <a:xfrm>
            <a:off x="2414059"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solidFill>
                  <a:schemeClr val="tx2"/>
                </a:solidFill>
              </a:defRPr>
            </a:lvl1pPr>
          </a:lstStyle>
          <a:p>
            <a:pPr lvl="0"/>
            <a:r>
              <a:rPr lang="sv-SE" dirty="0"/>
              <a:t>Logotyp</a:t>
            </a:r>
          </a:p>
        </p:txBody>
      </p:sp>
      <p:sp>
        <p:nvSpPr>
          <p:cNvPr id="15" name="Platshållare för innehåll 7">
            <a:extLst>
              <a:ext uri="{FF2B5EF4-FFF2-40B4-BE49-F238E27FC236}">
                <a16:creationId xmlns:a16="http://schemas.microsoft.com/office/drawing/2014/main" id="{4CE4B0A3-360B-9144-9BA6-7ECE846031EA}"/>
              </a:ext>
            </a:extLst>
          </p:cNvPr>
          <p:cNvSpPr>
            <a:spLocks noGrp="1"/>
          </p:cNvSpPr>
          <p:nvPr>
            <p:ph sz="quarter" idx="16" hasCustomPrompt="1"/>
          </p:nvPr>
        </p:nvSpPr>
        <p:spPr>
          <a:xfrm>
            <a:off x="4234393"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16" name="Platshållare för innehåll 7">
            <a:extLst>
              <a:ext uri="{FF2B5EF4-FFF2-40B4-BE49-F238E27FC236}">
                <a16:creationId xmlns:a16="http://schemas.microsoft.com/office/drawing/2014/main" id="{A6B78591-014B-9F4D-9142-1F8F84A4160F}"/>
              </a:ext>
            </a:extLst>
          </p:cNvPr>
          <p:cNvSpPr>
            <a:spLocks noGrp="1"/>
          </p:cNvSpPr>
          <p:nvPr>
            <p:ph sz="quarter" idx="17" hasCustomPrompt="1"/>
          </p:nvPr>
        </p:nvSpPr>
        <p:spPr>
          <a:xfrm>
            <a:off x="6063193"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17" name="Platshållare för innehåll 7">
            <a:extLst>
              <a:ext uri="{FF2B5EF4-FFF2-40B4-BE49-F238E27FC236}">
                <a16:creationId xmlns:a16="http://schemas.microsoft.com/office/drawing/2014/main" id="{EA1FC6A3-4DC0-EF4C-B261-34D487737367}"/>
              </a:ext>
            </a:extLst>
          </p:cNvPr>
          <p:cNvSpPr>
            <a:spLocks noGrp="1"/>
          </p:cNvSpPr>
          <p:nvPr>
            <p:ph sz="quarter" idx="18" hasCustomPrompt="1"/>
          </p:nvPr>
        </p:nvSpPr>
        <p:spPr>
          <a:xfrm>
            <a:off x="7908926"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18" name="Platshållare för innehåll 7">
            <a:extLst>
              <a:ext uri="{FF2B5EF4-FFF2-40B4-BE49-F238E27FC236}">
                <a16:creationId xmlns:a16="http://schemas.microsoft.com/office/drawing/2014/main" id="{5E4B2FF9-E406-C446-9783-EF9B94B41CB3}"/>
              </a:ext>
            </a:extLst>
          </p:cNvPr>
          <p:cNvSpPr>
            <a:spLocks noGrp="1"/>
          </p:cNvSpPr>
          <p:nvPr>
            <p:ph sz="quarter" idx="19" hasCustomPrompt="1"/>
          </p:nvPr>
        </p:nvSpPr>
        <p:spPr>
          <a:xfrm>
            <a:off x="9737726"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Tree>
    <p:extLst>
      <p:ext uri="{BB962C8B-B14F-4D97-AF65-F5344CB8AC3E}">
        <p14:creationId xmlns:p14="http://schemas.microsoft.com/office/powerpoint/2010/main" val="4068857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utan illustration diskret">
    <p:bg>
      <p:bgPr>
        <a:solidFill>
          <a:schemeClr val="bg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646547" y="715965"/>
            <a:ext cx="10504518" cy="811714"/>
          </a:xfrm>
        </p:spPr>
        <p:txBody>
          <a:bodyPr anchor="t" anchorCtr="0">
            <a:noAutofit/>
          </a:bodyPr>
          <a:lstStyle>
            <a:lvl1pPr algn="l">
              <a:defRPr sz="4800" spc="-200" baseline="0">
                <a:solidFill>
                  <a:schemeClr val="accent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665019" y="1509206"/>
            <a:ext cx="8510512" cy="287274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pic>
        <p:nvPicPr>
          <p:cNvPr id="6" name="Bildobjekt 5">
            <a:extLst>
              <a:ext uri="{FF2B5EF4-FFF2-40B4-BE49-F238E27FC236}">
                <a16:creationId xmlns:a16="http://schemas.microsoft.com/office/drawing/2014/main" id="{BE9B35B0-0444-DE44-8845-E49DBD04FD3C}"/>
              </a:ext>
              <a:ext uri="{C183D7F6-B498-43B3-948B-1728B52AA6E4}">
                <adec:decorative xmlns:adec="http://schemas.microsoft.com/office/drawing/2017/decorative" val="1"/>
              </a:ext>
            </a:extLst>
          </p:cNvPr>
          <p:cNvPicPr>
            <a:picLocks noChangeAspect="1"/>
          </p:cNvPicPr>
          <p:nvPr userDrawn="1"/>
        </p:nvPicPr>
        <p:blipFill rotWithShape="1">
          <a:blip r:embed="rId2"/>
          <a:srcRect b="11504"/>
          <a:stretch/>
        </p:blipFill>
        <p:spPr>
          <a:xfrm>
            <a:off x="0" y="5587999"/>
            <a:ext cx="12192000" cy="1270001"/>
          </a:xfrm>
          <a:prstGeom prst="rect">
            <a:avLst/>
          </a:prstGeom>
        </p:spPr>
      </p:pic>
      <p:pic>
        <p:nvPicPr>
          <p:cNvPr id="7" name="Bildobjekt 6">
            <a:extLst>
              <a:ext uri="{FF2B5EF4-FFF2-40B4-BE49-F238E27FC236}">
                <a16:creationId xmlns:a16="http://schemas.microsoft.com/office/drawing/2014/main" id="{CB001F0B-4515-9640-A7AF-2384431E5F80}"/>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1639090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diskret">
    <p:bg>
      <p:bgPr>
        <a:solidFill>
          <a:schemeClr val="bg1"/>
        </a:solidFill>
        <a:effectLst/>
      </p:bgPr>
    </p:bg>
    <p:spTree>
      <p:nvGrpSpPr>
        <p:cNvPr id="1" name=""/>
        <p:cNvGrpSpPr/>
        <p:nvPr/>
      </p:nvGrpSpPr>
      <p:grpSpPr>
        <a:xfrm>
          <a:off x="0" y="0"/>
          <a:ext cx="0" cy="0"/>
          <a:chOff x="0" y="0"/>
          <a:chExt cx="0" cy="0"/>
        </a:xfrm>
      </p:grpSpPr>
      <p:sp>
        <p:nvSpPr>
          <p:cNvPr id="11" name="Rubrik 1" descr="Rubrik">
            <a:extLst>
              <a:ext uri="{FF2B5EF4-FFF2-40B4-BE49-F238E27FC236}">
                <a16:creationId xmlns:a16="http://schemas.microsoft.com/office/drawing/2014/main" id="{57337664-96F4-134B-9B53-8CFA4D4278A1}"/>
              </a:ext>
            </a:extLst>
          </p:cNvPr>
          <p:cNvSpPr>
            <a:spLocks noGrp="1"/>
          </p:cNvSpPr>
          <p:nvPr>
            <p:ph type="title"/>
          </p:nvPr>
        </p:nvSpPr>
        <p:spPr>
          <a:xfrm>
            <a:off x="671020" y="725984"/>
            <a:ext cx="10515600" cy="715328"/>
          </a:xfrm>
        </p:spPr>
        <p:txBody>
          <a:bodyPr/>
          <a:lstStyle>
            <a:lvl1pPr>
              <a:defRPr>
                <a:solidFill>
                  <a:schemeClr val="accent1"/>
                </a:solidFill>
              </a:defRPr>
            </a:lvl1pPr>
          </a:lstStyle>
          <a:p>
            <a:r>
              <a:rPr lang="sv-SE" dirty="0"/>
              <a:t>Klicka här för att ändra mall för rubrikformat</a:t>
            </a:r>
          </a:p>
        </p:txBody>
      </p:sp>
      <p:sp>
        <p:nvSpPr>
          <p:cNvPr id="12" name="Platshållare för innehåll 2" descr="Punktlista">
            <a:extLst>
              <a:ext uri="{FF2B5EF4-FFF2-40B4-BE49-F238E27FC236}">
                <a16:creationId xmlns:a16="http://schemas.microsoft.com/office/drawing/2014/main" id="{2EB848B1-6677-2E4F-A758-1FC796442F03}"/>
              </a:ext>
            </a:extLst>
          </p:cNvPr>
          <p:cNvSpPr>
            <a:spLocks noGrp="1"/>
          </p:cNvSpPr>
          <p:nvPr>
            <p:ph idx="1"/>
          </p:nvPr>
        </p:nvSpPr>
        <p:spPr>
          <a:xfrm>
            <a:off x="701963" y="1496481"/>
            <a:ext cx="10515600" cy="3447415"/>
          </a:xfrm>
        </p:spPr>
        <p:txBody>
          <a:bodyPr/>
          <a:lstStyle>
            <a:lvl1pPr>
              <a:defRPr spc="-10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Bildobjekt 7">
            <a:extLst>
              <a:ext uri="{FF2B5EF4-FFF2-40B4-BE49-F238E27FC236}">
                <a16:creationId xmlns:a16="http://schemas.microsoft.com/office/drawing/2014/main" id="{D08315AD-95C8-2A40-9686-44E0A5DC47B7}"/>
              </a:ext>
              <a:ext uri="{C183D7F6-B498-43B3-948B-1728B52AA6E4}">
                <adec:decorative xmlns:adec="http://schemas.microsoft.com/office/drawing/2017/decorative" val="1"/>
              </a:ext>
            </a:extLst>
          </p:cNvPr>
          <p:cNvPicPr>
            <a:picLocks noChangeAspect="1"/>
          </p:cNvPicPr>
          <p:nvPr userDrawn="1"/>
        </p:nvPicPr>
        <p:blipFill rotWithShape="1">
          <a:blip r:embed="rId2"/>
          <a:srcRect b="11504"/>
          <a:stretch/>
        </p:blipFill>
        <p:spPr>
          <a:xfrm>
            <a:off x="0" y="5587999"/>
            <a:ext cx="12192000" cy="1270001"/>
          </a:xfrm>
          <a:prstGeom prst="rect">
            <a:avLst/>
          </a:prstGeom>
        </p:spPr>
      </p:pic>
      <p:pic>
        <p:nvPicPr>
          <p:cNvPr id="10" name="Bildobjekt 9">
            <a:extLst>
              <a:ext uri="{FF2B5EF4-FFF2-40B4-BE49-F238E27FC236}">
                <a16:creationId xmlns:a16="http://schemas.microsoft.com/office/drawing/2014/main" id="{E2C9A974-28E7-374C-8C1F-60AE6A4AD01E}"/>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2073888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2 punktlistor diskret">
    <p:bg>
      <p:bgPr>
        <a:solidFill>
          <a:schemeClr val="bg1"/>
        </a:solidFill>
        <a:effectLst/>
      </p:bgPr>
    </p:bg>
    <p:spTree>
      <p:nvGrpSpPr>
        <p:cNvPr id="1" name=""/>
        <p:cNvGrpSpPr/>
        <p:nvPr/>
      </p:nvGrpSpPr>
      <p:grpSpPr>
        <a:xfrm>
          <a:off x="0" y="0"/>
          <a:ext cx="0" cy="0"/>
          <a:chOff x="0" y="0"/>
          <a:chExt cx="0" cy="0"/>
        </a:xfrm>
      </p:grpSpPr>
      <p:sp>
        <p:nvSpPr>
          <p:cNvPr id="11" name="Rubrik 1" descr="Rubrik">
            <a:extLst>
              <a:ext uri="{FF2B5EF4-FFF2-40B4-BE49-F238E27FC236}">
                <a16:creationId xmlns:a16="http://schemas.microsoft.com/office/drawing/2014/main" id="{57337664-96F4-134B-9B53-8CFA4D4278A1}"/>
              </a:ext>
            </a:extLst>
          </p:cNvPr>
          <p:cNvSpPr>
            <a:spLocks noGrp="1"/>
          </p:cNvSpPr>
          <p:nvPr>
            <p:ph type="title"/>
          </p:nvPr>
        </p:nvSpPr>
        <p:spPr>
          <a:xfrm>
            <a:off x="671020" y="725984"/>
            <a:ext cx="10515600" cy="715328"/>
          </a:xfrm>
        </p:spPr>
        <p:txBody>
          <a:bodyPr/>
          <a:lstStyle>
            <a:lvl1pPr>
              <a:defRPr>
                <a:solidFill>
                  <a:schemeClr val="accent1"/>
                </a:solidFill>
              </a:defRPr>
            </a:lvl1pPr>
          </a:lstStyle>
          <a:p>
            <a:r>
              <a:rPr lang="sv-SE" dirty="0"/>
              <a:t>Klicka här för att ändra mall för rubrikformat</a:t>
            </a:r>
          </a:p>
        </p:txBody>
      </p:sp>
      <p:sp>
        <p:nvSpPr>
          <p:cNvPr id="8" name="Platshållare för innehåll 2" descr="Punktlista">
            <a:extLst>
              <a:ext uri="{FF2B5EF4-FFF2-40B4-BE49-F238E27FC236}">
                <a16:creationId xmlns:a16="http://schemas.microsoft.com/office/drawing/2014/main" id="{B658AE62-6376-674C-881B-FEAC4E5040E7}"/>
              </a:ext>
            </a:extLst>
          </p:cNvPr>
          <p:cNvSpPr>
            <a:spLocks noGrp="1"/>
          </p:cNvSpPr>
          <p:nvPr>
            <p:ph idx="1"/>
          </p:nvPr>
        </p:nvSpPr>
        <p:spPr>
          <a:xfrm>
            <a:off x="701962"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2" descr="Punktlista">
            <a:extLst>
              <a:ext uri="{FF2B5EF4-FFF2-40B4-BE49-F238E27FC236}">
                <a16:creationId xmlns:a16="http://schemas.microsoft.com/office/drawing/2014/main" id="{2520F0C3-A9A7-7943-B5F2-524D9D7C13AE}"/>
              </a:ext>
            </a:extLst>
          </p:cNvPr>
          <p:cNvSpPr>
            <a:spLocks noGrp="1"/>
          </p:cNvSpPr>
          <p:nvPr>
            <p:ph idx="10"/>
          </p:nvPr>
        </p:nvSpPr>
        <p:spPr>
          <a:xfrm>
            <a:off x="5975926"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4" name="Bildobjekt 13">
            <a:extLst>
              <a:ext uri="{FF2B5EF4-FFF2-40B4-BE49-F238E27FC236}">
                <a16:creationId xmlns:a16="http://schemas.microsoft.com/office/drawing/2014/main" id="{F2924821-5E29-EC49-92EC-CBA11E2167D3}"/>
              </a:ext>
              <a:ext uri="{C183D7F6-B498-43B3-948B-1728B52AA6E4}">
                <adec:decorative xmlns:adec="http://schemas.microsoft.com/office/drawing/2017/decorative" val="1"/>
              </a:ext>
            </a:extLst>
          </p:cNvPr>
          <p:cNvPicPr>
            <a:picLocks noChangeAspect="1"/>
          </p:cNvPicPr>
          <p:nvPr userDrawn="1"/>
        </p:nvPicPr>
        <p:blipFill rotWithShape="1">
          <a:blip r:embed="rId2"/>
          <a:srcRect b="11504"/>
          <a:stretch/>
        </p:blipFill>
        <p:spPr>
          <a:xfrm>
            <a:off x="0" y="5587999"/>
            <a:ext cx="12192000" cy="1270001"/>
          </a:xfrm>
          <a:prstGeom prst="rect">
            <a:avLst/>
          </a:prstGeom>
        </p:spPr>
      </p:pic>
      <p:pic>
        <p:nvPicPr>
          <p:cNvPr id="15" name="Bildobjekt 14">
            <a:extLst>
              <a:ext uri="{FF2B5EF4-FFF2-40B4-BE49-F238E27FC236}">
                <a16:creationId xmlns:a16="http://schemas.microsoft.com/office/drawing/2014/main" id="{C6E72587-C1B3-4A48-A089-B262D3E10C0E}"/>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2565395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sida - positiv logotyp">
    <p:bg>
      <p:bgPr>
        <a:solidFill>
          <a:schemeClr val="bg1"/>
        </a:solidFill>
        <a:effectLst/>
      </p:bgPr>
    </p:bg>
    <p:spTree>
      <p:nvGrpSpPr>
        <p:cNvPr id="1" name=""/>
        <p:cNvGrpSpPr/>
        <p:nvPr/>
      </p:nvGrpSpPr>
      <p:grpSpPr>
        <a:xfrm>
          <a:off x="0" y="0"/>
          <a:ext cx="0" cy="0"/>
          <a:chOff x="0" y="0"/>
          <a:chExt cx="0" cy="0"/>
        </a:xfrm>
      </p:grpSpPr>
      <p:sp>
        <p:nvSpPr>
          <p:cNvPr id="6" name="Platshållare för bild 5" descr="Fotografi&#10;">
            <a:extLst>
              <a:ext uri="{FF2B5EF4-FFF2-40B4-BE49-F238E27FC236}">
                <a16:creationId xmlns:a16="http://schemas.microsoft.com/office/drawing/2014/main" id="{FCD0AEEB-50A2-F14E-A4BB-EC5B9EC685E6}"/>
              </a:ext>
            </a:extLst>
          </p:cNvPr>
          <p:cNvSpPr>
            <a:spLocks noGrp="1"/>
          </p:cNvSpPr>
          <p:nvPr>
            <p:ph type="pic" sz="quarter" idx="10"/>
          </p:nvPr>
        </p:nvSpPr>
        <p:spPr>
          <a:xfrm>
            <a:off x="0" y="0"/>
            <a:ext cx="12192000" cy="6858000"/>
          </a:xfrm>
        </p:spPr>
        <p:txBody>
          <a:bodyPr/>
          <a:lstStyle/>
          <a:p>
            <a:endParaRPr lang="sv-SE" dirty="0"/>
          </a:p>
        </p:txBody>
      </p:sp>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accent1"/>
                </a:solidFill>
              </a:defRPr>
            </a:lvl1pPr>
          </a:lstStyle>
          <a:p>
            <a:r>
              <a:rPr lang="sv-SE" dirty="0"/>
              <a:t>Eventuell bildrubrik</a:t>
            </a:r>
          </a:p>
        </p:txBody>
      </p:sp>
      <p:sp>
        <p:nvSpPr>
          <p:cNvPr id="7" name="Platshållare för innehåll 3">
            <a:extLst>
              <a:ext uri="{FF2B5EF4-FFF2-40B4-BE49-F238E27FC236}">
                <a16:creationId xmlns:a16="http://schemas.microsoft.com/office/drawing/2014/main" id="{7A063CF1-8688-D249-8035-6D87732D576A}"/>
              </a:ext>
            </a:extLst>
          </p:cNvPr>
          <p:cNvSpPr>
            <a:spLocks noGrp="1"/>
          </p:cNvSpPr>
          <p:nvPr>
            <p:ph sz="quarter" idx="16"/>
          </p:nvPr>
        </p:nvSpPr>
        <p:spPr>
          <a:xfrm>
            <a:off x="0" y="5740402"/>
            <a:ext cx="12192000" cy="1116000"/>
          </a:xfrm>
          <a:blipFill dpi="0" rotWithShape="1">
            <a:blip r:embed="rId2"/>
            <a:srcRect/>
            <a:stretch>
              <a:fillRect t="-1" b="117"/>
            </a:stretch>
          </a:blipFill>
        </p:spPr>
        <p:txBody>
          <a:bodyPr>
            <a:normAutofit/>
          </a:bodyPr>
          <a:lstStyle>
            <a:lvl1pPr>
              <a:defRPr sz="100"/>
            </a:lvl1pPr>
          </a:lstStyle>
          <a:p>
            <a:pPr lvl="0"/>
            <a:endParaRPr lang="sv-SE" dirty="0"/>
          </a:p>
        </p:txBody>
      </p:sp>
      <p:sp>
        <p:nvSpPr>
          <p:cNvPr id="8" name="Platshållare för innehåll 14">
            <a:extLst>
              <a:ext uri="{FF2B5EF4-FFF2-40B4-BE49-F238E27FC236}">
                <a16:creationId xmlns:a16="http://schemas.microsoft.com/office/drawing/2014/main" id="{11A7AA92-A315-CA40-BB0F-DB290E8347CB}"/>
              </a:ext>
            </a:extLst>
          </p:cNvPr>
          <p:cNvSpPr>
            <a:spLocks noGrp="1"/>
          </p:cNvSpPr>
          <p:nvPr>
            <p:ph sz="quarter" idx="15"/>
          </p:nvPr>
        </p:nvSpPr>
        <p:spPr>
          <a:xfrm>
            <a:off x="700617" y="5575300"/>
            <a:ext cx="2319338" cy="211667"/>
          </a:xfrm>
          <a:blipFill>
            <a:blip r:embed="rId3"/>
            <a:stretch>
              <a:fillRect t="-1024" b="-1024"/>
            </a:stretch>
          </a:blipFill>
        </p:spPr>
        <p:txBody>
          <a:bodyPr>
            <a:normAutofit/>
          </a:bodyPr>
          <a:lstStyle>
            <a:lvl1pPr>
              <a:defRPr sz="100"/>
            </a:lvl1pPr>
          </a:lstStyle>
          <a:p>
            <a:pPr lvl="0"/>
            <a:endParaRPr lang="sv-SE" dirty="0"/>
          </a:p>
        </p:txBody>
      </p:sp>
    </p:spTree>
    <p:extLst>
      <p:ext uri="{BB962C8B-B14F-4D97-AF65-F5344CB8AC3E}">
        <p14:creationId xmlns:p14="http://schemas.microsoft.com/office/powerpoint/2010/main" val="3684792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sida orange Nationella rådet">
    <p:bg>
      <p:bgPr>
        <a:solidFill>
          <a:schemeClr val="accent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tx2"/>
                </a:solidFill>
              </a:defRPr>
            </a:lvl1pPr>
          </a:lstStyle>
          <a:p>
            <a:r>
              <a:rPr lang="sv-SE" dirty="0"/>
              <a:t>Rubrik</a:t>
            </a:r>
          </a:p>
        </p:txBody>
      </p:sp>
      <p:sp>
        <p:nvSpPr>
          <p:cNvPr id="20" name="Platshållare för innehåll 19" descr="Dårrad">
            <a:extLst>
              <a:ext uri="{FF2B5EF4-FFF2-40B4-BE49-F238E27FC236}">
                <a16:creationId xmlns:a16="http://schemas.microsoft.com/office/drawing/2014/main" id="{FA9C8239-CB13-B444-8477-853F3E9C0C3B}"/>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bg1"/>
                </a:solidFill>
              </a:defRPr>
            </a:lvl1pPr>
          </a:lstStyle>
          <a:p>
            <a:r>
              <a:rPr lang="sv-SE" dirty="0" err="1"/>
              <a:t>Dårrad</a:t>
            </a:r>
            <a:endParaRPr lang="sv-SE" dirty="0"/>
          </a:p>
        </p:txBody>
      </p:sp>
      <p:pic>
        <p:nvPicPr>
          <p:cNvPr id="23" name="Bildobjekt 22">
            <a:extLst>
              <a:ext uri="{FF2B5EF4-FFF2-40B4-BE49-F238E27FC236}">
                <a16:creationId xmlns:a16="http://schemas.microsoft.com/office/drawing/2014/main" id="{98A27656-C54F-1C48-90AA-5C6FEA6F21C4}"/>
              </a:ext>
            </a:extLst>
          </p:cNvPr>
          <p:cNvPicPr>
            <a:picLocks noChangeAspect="1"/>
          </p:cNvPicPr>
          <p:nvPr userDrawn="1"/>
        </p:nvPicPr>
        <p:blipFill>
          <a:blip r:embed="rId2"/>
          <a:srcRect/>
          <a:stretch/>
        </p:blipFill>
        <p:spPr>
          <a:xfrm>
            <a:off x="701965" y="4624662"/>
            <a:ext cx="3860798" cy="580994"/>
          </a:xfrm>
          <a:prstGeom prst="rect">
            <a:avLst/>
          </a:prstGeom>
        </p:spPr>
      </p:pic>
      <p:pic>
        <p:nvPicPr>
          <p:cNvPr id="4" name="Bildobjekt 3" descr="En våg med fyra linjer i olika gradienter av orange. Under står logotyper för: Försäkringskassan, Arbetsförmedlningen, Sveriges Kommuner och Regioner samt Socialstyrelsen. Tillsammans bildar de Finsam.">
            <a:extLst>
              <a:ext uri="{FF2B5EF4-FFF2-40B4-BE49-F238E27FC236}">
                <a16:creationId xmlns:a16="http://schemas.microsoft.com/office/drawing/2014/main" id="{D7C6D117-311D-314C-A57F-D1E8311F1027}"/>
              </a:ext>
            </a:extLst>
          </p:cNvPr>
          <p:cNvPicPr>
            <a:picLocks noChangeAspect="1"/>
          </p:cNvPicPr>
          <p:nvPr userDrawn="1"/>
        </p:nvPicPr>
        <p:blipFill>
          <a:blip r:embed="rId3"/>
          <a:stretch>
            <a:fillRect/>
          </a:stretch>
        </p:blipFill>
        <p:spPr>
          <a:xfrm>
            <a:off x="0" y="5165109"/>
            <a:ext cx="12192000" cy="1701800"/>
          </a:xfrm>
          <a:prstGeom prst="rect">
            <a:avLst/>
          </a:prstGeom>
        </p:spPr>
      </p:pic>
    </p:spTree>
    <p:extLst>
      <p:ext uri="{BB962C8B-B14F-4D97-AF65-F5344CB8AC3E}">
        <p14:creationId xmlns:p14="http://schemas.microsoft.com/office/powerpoint/2010/main" val="3080008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sida orange - plats för loggor i botten">
    <p:bg>
      <p:bgPr>
        <a:solidFill>
          <a:schemeClr val="accent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tx2"/>
                </a:solidFill>
              </a:defRPr>
            </a:lvl1pPr>
          </a:lstStyle>
          <a:p>
            <a:r>
              <a:rPr lang="sv-SE" dirty="0"/>
              <a:t>Rubrik</a:t>
            </a:r>
          </a:p>
        </p:txBody>
      </p:sp>
      <p:sp>
        <p:nvSpPr>
          <p:cNvPr id="20" name="Platshållare för innehåll 19" descr="Dårrad">
            <a:extLst>
              <a:ext uri="{FF2B5EF4-FFF2-40B4-BE49-F238E27FC236}">
                <a16:creationId xmlns:a16="http://schemas.microsoft.com/office/drawing/2014/main" id="{FA9C8239-CB13-B444-8477-853F3E9C0C3B}"/>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bg1"/>
                </a:solidFill>
              </a:defRPr>
            </a:lvl1pPr>
          </a:lstStyle>
          <a:p>
            <a:r>
              <a:rPr lang="sv-SE" dirty="0" err="1"/>
              <a:t>Dårrad</a:t>
            </a:r>
            <a:endParaRPr lang="sv-SE" dirty="0"/>
          </a:p>
        </p:txBody>
      </p:sp>
      <p:pic>
        <p:nvPicPr>
          <p:cNvPr id="23" name="Bildobjekt 22">
            <a:extLst>
              <a:ext uri="{FF2B5EF4-FFF2-40B4-BE49-F238E27FC236}">
                <a16:creationId xmlns:a16="http://schemas.microsoft.com/office/drawing/2014/main" id="{98A27656-C54F-1C48-90AA-5C6FEA6F21C4}"/>
              </a:ext>
            </a:extLst>
          </p:cNvPr>
          <p:cNvPicPr>
            <a:picLocks noChangeAspect="1"/>
          </p:cNvPicPr>
          <p:nvPr userDrawn="1"/>
        </p:nvPicPr>
        <p:blipFill>
          <a:blip r:embed="rId2"/>
          <a:srcRect/>
          <a:stretch/>
        </p:blipFill>
        <p:spPr>
          <a:xfrm>
            <a:off x="701965" y="4885651"/>
            <a:ext cx="3860798" cy="362340"/>
          </a:xfrm>
          <a:prstGeom prst="rect">
            <a:avLst/>
          </a:prstGeom>
        </p:spPr>
      </p:pic>
      <p:pic>
        <p:nvPicPr>
          <p:cNvPr id="5" name="Bildobjekt 4">
            <a:extLst>
              <a:ext uri="{FF2B5EF4-FFF2-40B4-BE49-F238E27FC236}">
                <a16:creationId xmlns:a16="http://schemas.microsoft.com/office/drawing/2014/main" id="{AEB0E904-42FF-F04E-AF06-9DA8C1E28D12}"/>
              </a:ext>
            </a:extLst>
          </p:cNvPr>
          <p:cNvPicPr>
            <a:picLocks noChangeAspect="1"/>
          </p:cNvPicPr>
          <p:nvPr userDrawn="1"/>
        </p:nvPicPr>
        <p:blipFill>
          <a:blip r:embed="rId3"/>
          <a:stretch>
            <a:fillRect/>
          </a:stretch>
        </p:blipFill>
        <p:spPr>
          <a:xfrm>
            <a:off x="0" y="5032953"/>
            <a:ext cx="12192000" cy="1435100"/>
          </a:xfrm>
          <a:prstGeom prst="rect">
            <a:avLst/>
          </a:prstGeom>
        </p:spPr>
      </p:pic>
      <p:sp>
        <p:nvSpPr>
          <p:cNvPr id="6" name="Rektangel 5">
            <a:extLst>
              <a:ext uri="{FF2B5EF4-FFF2-40B4-BE49-F238E27FC236}">
                <a16:creationId xmlns:a16="http://schemas.microsoft.com/office/drawing/2014/main" id="{BE3DC53F-6661-D042-ACA4-15D8D4A2352D}"/>
              </a:ext>
            </a:extLst>
          </p:cNvPr>
          <p:cNvSpPr/>
          <p:nvPr userDrawn="1"/>
        </p:nvSpPr>
        <p:spPr>
          <a:xfrm>
            <a:off x="0" y="6358467"/>
            <a:ext cx="12192000" cy="499533"/>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Platshållare för innehåll 7">
            <a:extLst>
              <a:ext uri="{FF2B5EF4-FFF2-40B4-BE49-F238E27FC236}">
                <a16:creationId xmlns:a16="http://schemas.microsoft.com/office/drawing/2014/main" id="{46F96298-0ED5-F642-B98D-6A95CBA53A20}"/>
              </a:ext>
            </a:extLst>
          </p:cNvPr>
          <p:cNvSpPr>
            <a:spLocks noGrp="1"/>
          </p:cNvSpPr>
          <p:nvPr>
            <p:ph sz="quarter" idx="14" hasCustomPrompt="1"/>
          </p:nvPr>
        </p:nvSpPr>
        <p:spPr>
          <a:xfrm>
            <a:off x="593725" y="6357938"/>
            <a:ext cx="1658408" cy="288925"/>
          </a:xfrm>
        </p:spPr>
        <p:txBody>
          <a:bodyPr>
            <a:noAutofit/>
          </a:bodyPr>
          <a:lstStyle>
            <a:lvl1pPr marL="0" indent="0">
              <a:buFontTx/>
              <a:buNone/>
              <a:defRPr sz="1000"/>
            </a:lvl1pPr>
          </a:lstStyle>
          <a:p>
            <a:pPr lvl="0"/>
            <a:r>
              <a:rPr lang="sv-SE" dirty="0"/>
              <a:t>Logotyp</a:t>
            </a:r>
          </a:p>
        </p:txBody>
      </p:sp>
      <p:sp>
        <p:nvSpPr>
          <p:cNvPr id="21" name="Platshållare för innehåll 7">
            <a:extLst>
              <a:ext uri="{FF2B5EF4-FFF2-40B4-BE49-F238E27FC236}">
                <a16:creationId xmlns:a16="http://schemas.microsoft.com/office/drawing/2014/main" id="{6708D347-4871-D743-B3C8-F3D53829D503}"/>
              </a:ext>
            </a:extLst>
          </p:cNvPr>
          <p:cNvSpPr>
            <a:spLocks noGrp="1"/>
          </p:cNvSpPr>
          <p:nvPr>
            <p:ph sz="quarter" idx="15" hasCustomPrompt="1"/>
          </p:nvPr>
        </p:nvSpPr>
        <p:spPr>
          <a:xfrm>
            <a:off x="2414059"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2" name="Platshållare för innehåll 7">
            <a:extLst>
              <a:ext uri="{FF2B5EF4-FFF2-40B4-BE49-F238E27FC236}">
                <a16:creationId xmlns:a16="http://schemas.microsoft.com/office/drawing/2014/main" id="{16A37AFE-571F-A548-B92E-00E3AEBCFDCA}"/>
              </a:ext>
            </a:extLst>
          </p:cNvPr>
          <p:cNvSpPr>
            <a:spLocks noGrp="1"/>
          </p:cNvSpPr>
          <p:nvPr>
            <p:ph sz="quarter" idx="16" hasCustomPrompt="1"/>
          </p:nvPr>
        </p:nvSpPr>
        <p:spPr>
          <a:xfrm>
            <a:off x="4234393"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4" name="Platshållare för innehåll 7">
            <a:extLst>
              <a:ext uri="{FF2B5EF4-FFF2-40B4-BE49-F238E27FC236}">
                <a16:creationId xmlns:a16="http://schemas.microsoft.com/office/drawing/2014/main" id="{AAF915AB-7B0F-9445-BDCB-B63FB459A56B}"/>
              </a:ext>
            </a:extLst>
          </p:cNvPr>
          <p:cNvSpPr>
            <a:spLocks noGrp="1"/>
          </p:cNvSpPr>
          <p:nvPr>
            <p:ph sz="quarter" idx="17" hasCustomPrompt="1"/>
          </p:nvPr>
        </p:nvSpPr>
        <p:spPr>
          <a:xfrm>
            <a:off x="6063193"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5" name="Platshållare för innehåll 7">
            <a:extLst>
              <a:ext uri="{FF2B5EF4-FFF2-40B4-BE49-F238E27FC236}">
                <a16:creationId xmlns:a16="http://schemas.microsoft.com/office/drawing/2014/main" id="{93F39D56-3E40-4E47-8F67-96F32DBAFCF6}"/>
              </a:ext>
            </a:extLst>
          </p:cNvPr>
          <p:cNvSpPr>
            <a:spLocks noGrp="1"/>
          </p:cNvSpPr>
          <p:nvPr>
            <p:ph sz="quarter" idx="18" hasCustomPrompt="1"/>
          </p:nvPr>
        </p:nvSpPr>
        <p:spPr>
          <a:xfrm>
            <a:off x="7908926"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6" name="Platshållare för innehåll 7">
            <a:extLst>
              <a:ext uri="{FF2B5EF4-FFF2-40B4-BE49-F238E27FC236}">
                <a16:creationId xmlns:a16="http://schemas.microsoft.com/office/drawing/2014/main" id="{71ED21E2-1786-8F43-9ED4-25680912D6E5}"/>
              </a:ext>
            </a:extLst>
          </p:cNvPr>
          <p:cNvSpPr>
            <a:spLocks noGrp="1"/>
          </p:cNvSpPr>
          <p:nvPr>
            <p:ph sz="quarter" idx="19" hasCustomPrompt="1"/>
          </p:nvPr>
        </p:nvSpPr>
        <p:spPr>
          <a:xfrm>
            <a:off x="9737726"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Tree>
    <p:extLst>
      <p:ext uri="{BB962C8B-B14F-4D97-AF65-F5344CB8AC3E}">
        <p14:creationId xmlns:p14="http://schemas.microsoft.com/office/powerpoint/2010/main" val="83313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ch illustration orange">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A4BCD519-C6AC-4D43-8789-8C8C51CC8F39}"/>
              </a:ext>
              <a:ext uri="{C183D7F6-B498-43B3-948B-1728B52AA6E4}">
                <adec:decorative xmlns:adec="http://schemas.microsoft.com/office/drawing/2017/decorative" val="1"/>
              </a:ext>
            </a:extLst>
          </p:cNvPr>
          <p:cNvPicPr>
            <a:picLocks noChangeAspect="1"/>
          </p:cNvPicPr>
          <p:nvPr userDrawn="1"/>
        </p:nvPicPr>
        <p:blipFill rotWithShape="1">
          <a:blip r:embed="rId2"/>
          <a:srcRect b="10620"/>
          <a:stretch/>
        </p:blipFill>
        <p:spPr>
          <a:xfrm>
            <a:off x="0" y="5575301"/>
            <a:ext cx="12192000" cy="1282699"/>
          </a:xfrm>
          <a:prstGeom prst="rect">
            <a:avLst/>
          </a:prstGeom>
        </p:spPr>
      </p:pic>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3879273" y="717139"/>
            <a:ext cx="7451667" cy="750102"/>
          </a:xfrm>
        </p:spPr>
        <p:txBody>
          <a:bodyPr anchor="t" anchorCtr="0">
            <a:noAutofit/>
          </a:bodyPr>
          <a:lstStyle>
            <a:lvl1pPr algn="l">
              <a:defRPr sz="4800" spc="-150">
                <a:solidFill>
                  <a:schemeClr val="bg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3879273" y="1562572"/>
            <a:ext cx="7451667" cy="287274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sp>
        <p:nvSpPr>
          <p:cNvPr id="9" name="Platshållare för innehåll 8" descr="Illustration">
            <a:extLst>
              <a:ext uri="{FF2B5EF4-FFF2-40B4-BE49-F238E27FC236}">
                <a16:creationId xmlns:a16="http://schemas.microsoft.com/office/drawing/2014/main" id="{14DB1550-8AA9-7A4C-9925-5067266ADF9E}"/>
              </a:ext>
            </a:extLst>
          </p:cNvPr>
          <p:cNvSpPr>
            <a:spLocks noGrp="1"/>
          </p:cNvSpPr>
          <p:nvPr>
            <p:ph sz="quarter" idx="10" hasCustomPrompt="1"/>
          </p:nvPr>
        </p:nvSpPr>
        <p:spPr>
          <a:xfrm>
            <a:off x="701964" y="811712"/>
            <a:ext cx="2924175" cy="3623599"/>
          </a:xfrm>
        </p:spPr>
        <p:txBody>
          <a:bodyPr>
            <a:normAutofit/>
          </a:bodyPr>
          <a:lstStyle>
            <a:lvl1pPr marL="0" indent="0">
              <a:buNone/>
              <a:defRPr sz="1800"/>
            </a:lvl1pPr>
          </a:lstStyle>
          <a:p>
            <a:r>
              <a:rPr lang="sv-SE" dirty="0"/>
              <a:t>Illustration</a:t>
            </a:r>
          </a:p>
        </p:txBody>
      </p:sp>
      <p:pic>
        <p:nvPicPr>
          <p:cNvPr id="19" name="Bildobjekt 18">
            <a:extLst>
              <a:ext uri="{FF2B5EF4-FFF2-40B4-BE49-F238E27FC236}">
                <a16:creationId xmlns:a16="http://schemas.microsoft.com/office/drawing/2014/main" id="{E8EB635F-F012-7C4E-B79F-5F1E8BC24A49}"/>
              </a:ext>
            </a:extLst>
          </p:cNvPr>
          <p:cNvPicPr>
            <a:picLocks noChangeAspect="1"/>
          </p:cNvPicPr>
          <p:nvPr userDrawn="1"/>
        </p:nvPicPr>
        <p:blipFill>
          <a:blip r:embed="rId3"/>
          <a:srcRect/>
          <a:stretch/>
        </p:blipFill>
        <p:spPr>
          <a:xfrm>
            <a:off x="701964" y="5575300"/>
            <a:ext cx="2307936" cy="216602"/>
          </a:xfrm>
          <a:prstGeom prst="rect">
            <a:avLst/>
          </a:prstGeom>
        </p:spPr>
      </p:pic>
    </p:spTree>
    <p:extLst>
      <p:ext uri="{BB962C8B-B14F-4D97-AF65-F5344CB8AC3E}">
        <p14:creationId xmlns:p14="http://schemas.microsoft.com/office/powerpoint/2010/main" val="1752538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B3F274B-2234-E643-A5D7-4ADC3F9D3623}"/>
              </a:ext>
            </a:extLst>
          </p:cNvPr>
          <p:cNvSpPr>
            <a:spLocks noGrp="1"/>
          </p:cNvSpPr>
          <p:nvPr>
            <p:ph type="title"/>
          </p:nvPr>
        </p:nvSpPr>
        <p:spPr>
          <a:xfrm>
            <a:off x="671020" y="707511"/>
            <a:ext cx="10515600" cy="715328"/>
          </a:xfrm>
          <a:prstGeom prst="rect">
            <a:avLst/>
          </a:prstGeom>
        </p:spPr>
        <p:txBody>
          <a:bodyPr vert="horz" lIns="0" tIns="0" rIns="0" bIns="0" rtlCol="0" anchor="t" anchorCtr="0">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B1AC91CB-1875-EE4E-9ACD-A917BBC61064}"/>
              </a:ext>
            </a:extLst>
          </p:cNvPr>
          <p:cNvSpPr>
            <a:spLocks noGrp="1"/>
          </p:cNvSpPr>
          <p:nvPr>
            <p:ph type="body" idx="1"/>
          </p:nvPr>
        </p:nvSpPr>
        <p:spPr>
          <a:xfrm>
            <a:off x="689492" y="1502358"/>
            <a:ext cx="10515600" cy="3447415"/>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68735785"/>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72" r:id="rId3"/>
    <p:sldLayoutId id="2147483665" r:id="rId4"/>
    <p:sldLayoutId id="2147483671" r:id="rId5"/>
    <p:sldLayoutId id="2147483666" r:id="rId6"/>
  </p:sldLayoutIdLst>
  <p:txStyles>
    <p:titleStyle>
      <a:lvl1pPr algn="l" defTabSz="914400" rtl="0" eaLnBrk="1" latinLnBrk="0" hangingPunct="1">
        <a:lnSpc>
          <a:spcPct val="90000"/>
        </a:lnSpc>
        <a:spcBef>
          <a:spcPct val="0"/>
        </a:spcBef>
        <a:buNone/>
        <a:defRPr sz="4800" kern="1200" spc="-15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buFont typeface="Arial" panose="020B0604020202020204" pitchFamily="34" charset="0"/>
        <a:buChar char="•"/>
        <a:defRPr sz="3200" kern="1200" spc="-7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typsnitt"/>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typsnitt"/>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typsnitt"/>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typsnitt"/>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B3F274B-2234-E643-A5D7-4ADC3F9D3623}"/>
              </a:ext>
            </a:extLst>
          </p:cNvPr>
          <p:cNvSpPr>
            <a:spLocks noGrp="1"/>
          </p:cNvSpPr>
          <p:nvPr>
            <p:ph type="title"/>
          </p:nvPr>
        </p:nvSpPr>
        <p:spPr>
          <a:xfrm>
            <a:off x="671020" y="707511"/>
            <a:ext cx="10515600" cy="715328"/>
          </a:xfrm>
          <a:prstGeom prst="rect">
            <a:avLst/>
          </a:prstGeom>
        </p:spPr>
        <p:txBody>
          <a:bodyPr vert="horz" lIns="0" tIns="0" rIns="0" bIns="0" rtlCol="0" anchor="t" anchorCtr="0">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B1AC91CB-1875-EE4E-9ACD-A917BBC61064}"/>
              </a:ext>
            </a:extLst>
          </p:cNvPr>
          <p:cNvSpPr>
            <a:spLocks noGrp="1"/>
          </p:cNvSpPr>
          <p:nvPr>
            <p:ph type="body" idx="1"/>
          </p:nvPr>
        </p:nvSpPr>
        <p:spPr>
          <a:xfrm>
            <a:off x="689492" y="1502358"/>
            <a:ext cx="10515600" cy="3447415"/>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27352933"/>
      </p:ext>
    </p:extLst>
  </p:cSld>
  <p:clrMap bg1="lt1" tx1="dk1" bg2="lt2" tx2="dk2" accent1="accent1" accent2="accent2" accent3="accent3" accent4="accent4" accent5="accent5" accent6="accent6" hlink="hlink" folHlink="folHlink"/>
  <p:sldLayoutIdLst>
    <p:sldLayoutId id="2147483690" r:id="rId1"/>
    <p:sldLayoutId id="2147483699" r:id="rId2"/>
    <p:sldLayoutId id="2147483691" r:id="rId3"/>
    <p:sldLayoutId id="2147483692" r:id="rId4"/>
    <p:sldLayoutId id="2147483693" r:id="rId5"/>
    <p:sldLayoutId id="2147483694" r:id="rId6"/>
    <p:sldLayoutId id="2147483695" r:id="rId7"/>
    <p:sldLayoutId id="2147483697" r:id="rId8"/>
  </p:sldLayoutIdLst>
  <p:txStyles>
    <p:titleStyle>
      <a:lvl1pPr algn="l" defTabSz="914400" rtl="0" eaLnBrk="1" latinLnBrk="0" hangingPunct="1">
        <a:lnSpc>
          <a:spcPct val="90000"/>
        </a:lnSpc>
        <a:spcBef>
          <a:spcPct val="0"/>
        </a:spcBef>
        <a:buNone/>
        <a:defRPr sz="4800" kern="1200" spc="-15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buFont typeface="Arial" panose="020B0604020202020204" pitchFamily="34" charset="0"/>
        <a:buChar char="•"/>
        <a:defRPr sz="3200" kern="1200" spc="-5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typsnitt"/>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typsnitt"/>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typsnitt"/>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typsnitt"/>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B3F274B-2234-E643-A5D7-4ADC3F9D3623}"/>
              </a:ext>
            </a:extLst>
          </p:cNvPr>
          <p:cNvSpPr>
            <a:spLocks noGrp="1"/>
          </p:cNvSpPr>
          <p:nvPr>
            <p:ph type="title"/>
          </p:nvPr>
        </p:nvSpPr>
        <p:spPr>
          <a:xfrm>
            <a:off x="671020" y="707511"/>
            <a:ext cx="10515600" cy="715328"/>
          </a:xfrm>
          <a:prstGeom prst="rect">
            <a:avLst/>
          </a:prstGeom>
        </p:spPr>
        <p:txBody>
          <a:bodyPr vert="horz" lIns="0" tIns="0" rIns="0" bIns="0" rtlCol="0" anchor="t" anchorCtr="0">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B1AC91CB-1875-EE4E-9ACD-A917BBC61064}"/>
              </a:ext>
            </a:extLst>
          </p:cNvPr>
          <p:cNvSpPr>
            <a:spLocks noGrp="1"/>
          </p:cNvSpPr>
          <p:nvPr>
            <p:ph type="body" idx="1"/>
          </p:nvPr>
        </p:nvSpPr>
        <p:spPr>
          <a:xfrm>
            <a:off x="689492" y="1502358"/>
            <a:ext cx="10515600" cy="3447415"/>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624403878"/>
      </p:ext>
    </p:extLst>
  </p:cSld>
  <p:clrMap bg1="lt1" tx1="dk1" bg2="lt2" tx2="dk2" accent1="accent1" accent2="accent2" accent3="accent3" accent4="accent4" accent5="accent5" accent6="accent6" hlink="hlink" folHlink="folHlink"/>
  <p:sldLayoutIdLst>
    <p:sldLayoutId id="2147483674" r:id="rId1"/>
    <p:sldLayoutId id="2147483700" r:id="rId2"/>
    <p:sldLayoutId id="2147483675" r:id="rId3"/>
    <p:sldLayoutId id="2147483676" r:id="rId4"/>
    <p:sldLayoutId id="2147483677" r:id="rId5"/>
    <p:sldLayoutId id="2147483678" r:id="rId6"/>
    <p:sldLayoutId id="2147483696" r:id="rId7"/>
    <p:sldLayoutId id="2147483698" r:id="rId8"/>
  </p:sldLayoutIdLst>
  <p:txStyles>
    <p:titleStyle>
      <a:lvl1pPr algn="l" defTabSz="914400" rtl="0" eaLnBrk="1" latinLnBrk="0" hangingPunct="1">
        <a:lnSpc>
          <a:spcPct val="90000"/>
        </a:lnSpc>
        <a:spcBef>
          <a:spcPct val="0"/>
        </a:spcBef>
        <a:buNone/>
        <a:defRPr sz="4800" kern="1200" spc="-15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200"/>
        </a:spcBef>
        <a:buFont typeface="Arial" panose="020B0604020202020204" pitchFamily="34" charset="0"/>
        <a:buChar char="•"/>
        <a:defRPr sz="3200" kern="1200" spc="-4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Systemtypsnitt"/>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Systemtypsnitt"/>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Systemtypsnitt"/>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Systemtypsnitt"/>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0.xml"/><Relationship Id="rId4" Type="http://schemas.openxmlformats.org/officeDocument/2006/relationships/chart" Target="../charts/chart9.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336A705-EE76-C949-9505-F7D6BE231556}"/>
              </a:ext>
            </a:extLst>
          </p:cNvPr>
          <p:cNvSpPr>
            <a:spLocks noGrp="1"/>
          </p:cNvSpPr>
          <p:nvPr>
            <p:ph type="ctrTitle"/>
          </p:nvPr>
        </p:nvSpPr>
        <p:spPr/>
        <p:txBody>
          <a:bodyPr/>
          <a:lstStyle/>
          <a:p>
            <a:r>
              <a:rPr lang="sv-SE" dirty="0"/>
              <a:t>Tillsammans gör vi skillnad</a:t>
            </a:r>
          </a:p>
        </p:txBody>
      </p:sp>
      <p:sp>
        <p:nvSpPr>
          <p:cNvPr id="8" name="Platshållare för innehåll 7">
            <a:extLst>
              <a:ext uri="{FF2B5EF4-FFF2-40B4-BE49-F238E27FC236}">
                <a16:creationId xmlns:a16="http://schemas.microsoft.com/office/drawing/2014/main" id="{73E78F78-7D7F-9C44-9C73-299748923802}"/>
              </a:ext>
            </a:extLst>
          </p:cNvPr>
          <p:cNvSpPr>
            <a:spLocks noGrp="1"/>
          </p:cNvSpPr>
          <p:nvPr>
            <p:ph sz="quarter" idx="13"/>
          </p:nvPr>
        </p:nvSpPr>
        <p:spPr/>
        <p:txBody>
          <a:bodyPr/>
          <a:lstStyle/>
          <a:p>
            <a:r>
              <a:rPr lang="sv-SE" dirty="0"/>
              <a:t>Samordningsförbund</a:t>
            </a:r>
          </a:p>
        </p:txBody>
      </p:sp>
      <p:sp>
        <p:nvSpPr>
          <p:cNvPr id="10" name="Platshållare för innehåll 9">
            <a:extLst>
              <a:ext uri="{FF2B5EF4-FFF2-40B4-BE49-F238E27FC236}">
                <a16:creationId xmlns:a16="http://schemas.microsoft.com/office/drawing/2014/main" id="{87D7D60D-7ACC-F946-B27C-304897D94C45}"/>
              </a:ext>
            </a:extLst>
          </p:cNvPr>
          <p:cNvSpPr>
            <a:spLocks noGrp="1"/>
          </p:cNvSpPr>
          <p:nvPr>
            <p:ph sz="quarter" idx="14"/>
          </p:nvPr>
        </p:nvSpPr>
        <p:spPr/>
        <p:txBody>
          <a:bodyPr/>
          <a:lstStyle/>
          <a:p>
            <a:endParaRPr lang="sv-SE"/>
          </a:p>
        </p:txBody>
      </p:sp>
      <p:sp>
        <p:nvSpPr>
          <p:cNvPr id="11" name="Platshållare för innehåll 10">
            <a:extLst>
              <a:ext uri="{FF2B5EF4-FFF2-40B4-BE49-F238E27FC236}">
                <a16:creationId xmlns:a16="http://schemas.microsoft.com/office/drawing/2014/main" id="{2B8A1BD4-11D7-2C4C-9DEC-C7665AB27162}"/>
              </a:ext>
            </a:extLst>
          </p:cNvPr>
          <p:cNvSpPr>
            <a:spLocks noGrp="1"/>
          </p:cNvSpPr>
          <p:nvPr>
            <p:ph sz="quarter" idx="15"/>
          </p:nvPr>
        </p:nvSpPr>
        <p:spPr/>
        <p:txBody>
          <a:bodyPr/>
          <a:lstStyle/>
          <a:p>
            <a:endParaRPr lang="sv-SE"/>
          </a:p>
        </p:txBody>
      </p:sp>
      <p:sp>
        <p:nvSpPr>
          <p:cNvPr id="12" name="Platshållare för innehåll 11">
            <a:extLst>
              <a:ext uri="{FF2B5EF4-FFF2-40B4-BE49-F238E27FC236}">
                <a16:creationId xmlns:a16="http://schemas.microsoft.com/office/drawing/2014/main" id="{FD4B4931-2065-B647-8141-3E8E33DFA565}"/>
              </a:ext>
            </a:extLst>
          </p:cNvPr>
          <p:cNvSpPr>
            <a:spLocks noGrp="1"/>
          </p:cNvSpPr>
          <p:nvPr>
            <p:ph sz="quarter" idx="16"/>
          </p:nvPr>
        </p:nvSpPr>
        <p:spPr/>
        <p:txBody>
          <a:bodyPr/>
          <a:lstStyle/>
          <a:p>
            <a:endParaRPr lang="sv-SE"/>
          </a:p>
        </p:txBody>
      </p:sp>
      <p:sp>
        <p:nvSpPr>
          <p:cNvPr id="13" name="Platshållare för innehåll 12">
            <a:extLst>
              <a:ext uri="{FF2B5EF4-FFF2-40B4-BE49-F238E27FC236}">
                <a16:creationId xmlns:a16="http://schemas.microsoft.com/office/drawing/2014/main" id="{0D8D0147-7E4B-3644-B502-9F0080C2461B}"/>
              </a:ext>
            </a:extLst>
          </p:cNvPr>
          <p:cNvSpPr>
            <a:spLocks noGrp="1"/>
          </p:cNvSpPr>
          <p:nvPr>
            <p:ph sz="quarter" idx="17"/>
          </p:nvPr>
        </p:nvSpPr>
        <p:spPr/>
        <p:txBody>
          <a:bodyPr/>
          <a:lstStyle/>
          <a:p>
            <a:endParaRPr lang="sv-SE"/>
          </a:p>
        </p:txBody>
      </p:sp>
      <p:sp>
        <p:nvSpPr>
          <p:cNvPr id="14" name="Platshållare för innehåll 13">
            <a:extLst>
              <a:ext uri="{FF2B5EF4-FFF2-40B4-BE49-F238E27FC236}">
                <a16:creationId xmlns:a16="http://schemas.microsoft.com/office/drawing/2014/main" id="{013F1579-E703-274F-AE09-789025521B33}"/>
              </a:ext>
            </a:extLst>
          </p:cNvPr>
          <p:cNvSpPr>
            <a:spLocks noGrp="1"/>
          </p:cNvSpPr>
          <p:nvPr>
            <p:ph sz="quarter" idx="18"/>
          </p:nvPr>
        </p:nvSpPr>
        <p:spPr/>
        <p:txBody>
          <a:bodyPr/>
          <a:lstStyle/>
          <a:p>
            <a:endParaRPr lang="sv-SE"/>
          </a:p>
        </p:txBody>
      </p:sp>
      <p:sp>
        <p:nvSpPr>
          <p:cNvPr id="15" name="Platshållare för innehåll 14">
            <a:extLst>
              <a:ext uri="{FF2B5EF4-FFF2-40B4-BE49-F238E27FC236}">
                <a16:creationId xmlns:a16="http://schemas.microsoft.com/office/drawing/2014/main" id="{1A2B64DD-C997-BD48-B9A8-6509C9BEDEBB}"/>
              </a:ext>
            </a:extLst>
          </p:cNvPr>
          <p:cNvSpPr>
            <a:spLocks noGrp="1"/>
          </p:cNvSpPr>
          <p:nvPr>
            <p:ph sz="quarter" idx="19"/>
          </p:nvPr>
        </p:nvSpPr>
        <p:spPr/>
        <p:txBody>
          <a:bodyPr/>
          <a:lstStyle/>
          <a:p>
            <a:endParaRPr lang="sv-SE"/>
          </a:p>
        </p:txBody>
      </p:sp>
    </p:spTree>
    <p:custDataLst>
      <p:tags r:id="rId1"/>
    </p:custDataLst>
    <p:extLst>
      <p:ext uri="{BB962C8B-B14F-4D97-AF65-F5344CB8AC3E}">
        <p14:creationId xmlns:p14="http://schemas.microsoft.com/office/powerpoint/2010/main" val="130921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CA4B993-4EC3-754A-AFED-0345B5970D2C}"/>
              </a:ext>
            </a:extLst>
          </p:cNvPr>
          <p:cNvSpPr>
            <a:spLocks noGrp="1"/>
          </p:cNvSpPr>
          <p:nvPr>
            <p:ph type="ctrTitle"/>
          </p:nvPr>
        </p:nvSpPr>
        <p:spPr/>
        <p:txBody>
          <a:bodyPr/>
          <a:lstStyle/>
          <a:p>
            <a:r>
              <a:rPr lang="sv-SE" dirty="0"/>
              <a:t>Variant på diagrampresentation</a:t>
            </a:r>
          </a:p>
        </p:txBody>
      </p:sp>
      <p:sp>
        <p:nvSpPr>
          <p:cNvPr id="5" name="Underrubrik 4">
            <a:extLst>
              <a:ext uri="{FF2B5EF4-FFF2-40B4-BE49-F238E27FC236}">
                <a16:creationId xmlns:a16="http://schemas.microsoft.com/office/drawing/2014/main" id="{5CE8328D-0E46-0A4F-9F73-1C1C54BA56D6}"/>
              </a:ext>
            </a:extLst>
          </p:cNvPr>
          <p:cNvSpPr>
            <a:spLocks noGrp="1"/>
          </p:cNvSpPr>
          <p:nvPr>
            <p:ph type="subTitle" idx="1"/>
          </p:nvPr>
        </p:nvSpPr>
        <p:spPr/>
        <p:txBody>
          <a:bodyPr/>
          <a:lstStyle/>
          <a:p>
            <a:r>
              <a:rPr lang="sv-SE" dirty="0"/>
              <a:t>Här kanske vi behöver prata lite extra om ett diagram, så då använder vi oss av den förinställda mallen som har plats för illustration till vänster. Kom ihåg att vi bara kör grafer mot vit eller mörkblå bakgrund för tillgänglighet.</a:t>
            </a:r>
          </a:p>
        </p:txBody>
      </p:sp>
      <p:graphicFrame>
        <p:nvGraphicFramePr>
          <p:cNvPr id="7" name="Platshållare för innehåll 6">
            <a:extLst>
              <a:ext uri="{FF2B5EF4-FFF2-40B4-BE49-F238E27FC236}">
                <a16:creationId xmlns:a16="http://schemas.microsoft.com/office/drawing/2014/main" id="{CF05FBD2-BACB-D24A-9C95-3B58D27B66B8}"/>
              </a:ext>
            </a:extLst>
          </p:cNvPr>
          <p:cNvGraphicFramePr>
            <a:graphicFrameLocks noGrp="1"/>
          </p:cNvGraphicFramePr>
          <p:nvPr>
            <p:ph sz="quarter" idx="10"/>
          </p:nvPr>
        </p:nvGraphicFramePr>
        <p:xfrm>
          <a:off x="701675" y="811213"/>
          <a:ext cx="2924175" cy="35702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Diagram 5">
            <a:extLst>
              <a:ext uri="{FF2B5EF4-FFF2-40B4-BE49-F238E27FC236}">
                <a16:creationId xmlns:a16="http://schemas.microsoft.com/office/drawing/2014/main" id="{2E44E597-C648-394D-B5DE-E9BA9D8A2FD4}"/>
              </a:ext>
            </a:extLst>
          </p:cNvPr>
          <p:cNvGraphicFramePr/>
          <p:nvPr>
            <p:extLst>
              <p:ext uri="{D42A27DB-BD31-4B8C-83A1-F6EECF244321}">
                <p14:modId xmlns:p14="http://schemas.microsoft.com/office/powerpoint/2010/main" val="1952171689"/>
              </p:ext>
            </p:extLst>
          </p:nvPr>
        </p:nvGraphicFramePr>
        <p:xfrm>
          <a:off x="-52642" y="1159986"/>
          <a:ext cx="4432808" cy="28727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887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CA4B993-4EC3-754A-AFED-0345B5970D2C}"/>
              </a:ext>
            </a:extLst>
          </p:cNvPr>
          <p:cNvSpPr>
            <a:spLocks noGrp="1"/>
          </p:cNvSpPr>
          <p:nvPr>
            <p:ph type="ctrTitle"/>
          </p:nvPr>
        </p:nvSpPr>
        <p:spPr/>
        <p:txBody>
          <a:bodyPr/>
          <a:lstStyle/>
          <a:p>
            <a:r>
              <a:rPr lang="sv-SE" dirty="0"/>
              <a:t>Här ett stapeldiagram</a:t>
            </a:r>
          </a:p>
        </p:txBody>
      </p:sp>
      <p:sp>
        <p:nvSpPr>
          <p:cNvPr id="5" name="Underrubrik 4">
            <a:extLst>
              <a:ext uri="{FF2B5EF4-FFF2-40B4-BE49-F238E27FC236}">
                <a16:creationId xmlns:a16="http://schemas.microsoft.com/office/drawing/2014/main" id="{5CE8328D-0E46-0A4F-9F73-1C1C54BA56D6}"/>
              </a:ext>
            </a:extLst>
          </p:cNvPr>
          <p:cNvSpPr>
            <a:spLocks noGrp="1"/>
          </p:cNvSpPr>
          <p:nvPr>
            <p:ph type="subTitle" idx="1"/>
          </p:nvPr>
        </p:nvSpPr>
        <p:spPr/>
        <p:txBody>
          <a:bodyPr/>
          <a:lstStyle/>
          <a:p>
            <a:r>
              <a:rPr lang="sv-SE" dirty="0"/>
              <a:t>Här kanske vi behöver prata lite extra om ett diagram, så då använder vi oss av den förinställda mallen som har plats för illustration till vänster. Kom ihåg att vi bara kör grafer mot vit eller mörkblå bakgrund för tillgängligheten.</a:t>
            </a:r>
          </a:p>
        </p:txBody>
      </p:sp>
      <p:graphicFrame>
        <p:nvGraphicFramePr>
          <p:cNvPr id="7" name="Platshållare för innehåll 6">
            <a:extLst>
              <a:ext uri="{FF2B5EF4-FFF2-40B4-BE49-F238E27FC236}">
                <a16:creationId xmlns:a16="http://schemas.microsoft.com/office/drawing/2014/main" id="{CF05FBD2-BACB-D24A-9C95-3B58D27B66B8}"/>
              </a:ext>
            </a:extLst>
          </p:cNvPr>
          <p:cNvGraphicFramePr>
            <a:graphicFrameLocks noGrp="1"/>
          </p:cNvGraphicFramePr>
          <p:nvPr>
            <p:ph sz="quarter" idx="10"/>
            <p:extLst>
              <p:ext uri="{D42A27DB-BD31-4B8C-83A1-F6EECF244321}">
                <p14:modId xmlns:p14="http://schemas.microsoft.com/office/powerpoint/2010/main" val="399921635"/>
              </p:ext>
            </p:extLst>
          </p:nvPr>
        </p:nvGraphicFramePr>
        <p:xfrm>
          <a:off x="701675" y="811213"/>
          <a:ext cx="2924175" cy="35702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Diagram 5">
            <a:extLst>
              <a:ext uri="{FF2B5EF4-FFF2-40B4-BE49-F238E27FC236}">
                <a16:creationId xmlns:a16="http://schemas.microsoft.com/office/drawing/2014/main" id="{2E44E597-C648-394D-B5DE-E9BA9D8A2FD4}"/>
              </a:ext>
            </a:extLst>
          </p:cNvPr>
          <p:cNvGraphicFramePr/>
          <p:nvPr>
            <p:extLst>
              <p:ext uri="{D42A27DB-BD31-4B8C-83A1-F6EECF244321}">
                <p14:modId xmlns:p14="http://schemas.microsoft.com/office/powerpoint/2010/main" val="76241838"/>
              </p:ext>
            </p:extLst>
          </p:nvPr>
        </p:nvGraphicFramePr>
        <p:xfrm>
          <a:off x="448252" y="1305512"/>
          <a:ext cx="3160835" cy="24735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71164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38BEB3-4B7B-0947-B4F2-A33E7D5C6282}"/>
              </a:ext>
            </a:extLst>
          </p:cNvPr>
          <p:cNvSpPr>
            <a:spLocks noGrp="1"/>
          </p:cNvSpPr>
          <p:nvPr>
            <p:ph type="ctrTitle"/>
          </p:nvPr>
        </p:nvSpPr>
        <p:spPr/>
        <p:txBody>
          <a:bodyPr/>
          <a:lstStyle/>
          <a:p>
            <a:r>
              <a:rPr lang="sv-SE" dirty="0"/>
              <a:t>Här ett exempel på en tabell</a:t>
            </a:r>
          </a:p>
        </p:txBody>
      </p:sp>
      <p:sp>
        <p:nvSpPr>
          <p:cNvPr id="3" name="Underrubrik 2">
            <a:extLst>
              <a:ext uri="{FF2B5EF4-FFF2-40B4-BE49-F238E27FC236}">
                <a16:creationId xmlns:a16="http://schemas.microsoft.com/office/drawing/2014/main" id="{DB3B335E-7A47-B840-A745-763C8AC48C85}"/>
              </a:ext>
            </a:extLst>
          </p:cNvPr>
          <p:cNvSpPr>
            <a:spLocks noGrp="1"/>
          </p:cNvSpPr>
          <p:nvPr>
            <p:ph type="subTitle" idx="1"/>
          </p:nvPr>
        </p:nvSpPr>
        <p:spPr/>
        <p:txBody>
          <a:bodyPr/>
          <a:lstStyle/>
          <a:p>
            <a:r>
              <a:rPr lang="sv-SE" dirty="0"/>
              <a:t>Här kan en förklarande text läggas till.</a:t>
            </a:r>
          </a:p>
        </p:txBody>
      </p:sp>
      <p:graphicFrame>
        <p:nvGraphicFramePr>
          <p:cNvPr id="6" name="Tabell 5">
            <a:extLst>
              <a:ext uri="{FF2B5EF4-FFF2-40B4-BE49-F238E27FC236}">
                <a16:creationId xmlns:a16="http://schemas.microsoft.com/office/drawing/2014/main" id="{A9D85057-06AF-C14C-A097-DE0723B23BBE}"/>
              </a:ext>
            </a:extLst>
          </p:cNvPr>
          <p:cNvGraphicFramePr>
            <a:graphicFrameLocks noGrp="1"/>
          </p:cNvGraphicFramePr>
          <p:nvPr>
            <p:extLst>
              <p:ext uri="{D42A27DB-BD31-4B8C-83A1-F6EECF244321}">
                <p14:modId xmlns:p14="http://schemas.microsoft.com/office/powerpoint/2010/main" val="1338422040"/>
              </p:ext>
            </p:extLst>
          </p:nvPr>
        </p:nvGraphicFramePr>
        <p:xfrm>
          <a:off x="683491" y="2303167"/>
          <a:ext cx="9296950" cy="2377440"/>
        </p:xfrm>
        <a:graphic>
          <a:graphicData uri="http://schemas.openxmlformats.org/drawingml/2006/table">
            <a:tbl>
              <a:tblPr firstRow="1" bandRow="1">
                <a:tableStyleId>{69012ECD-51FC-41F1-AA8D-1B2483CD663E}</a:tableStyleId>
              </a:tblPr>
              <a:tblGrid>
                <a:gridCol w="1859390">
                  <a:extLst>
                    <a:ext uri="{9D8B030D-6E8A-4147-A177-3AD203B41FA5}">
                      <a16:colId xmlns:a16="http://schemas.microsoft.com/office/drawing/2014/main" val="1192772592"/>
                    </a:ext>
                  </a:extLst>
                </a:gridCol>
                <a:gridCol w="1859390">
                  <a:extLst>
                    <a:ext uri="{9D8B030D-6E8A-4147-A177-3AD203B41FA5}">
                      <a16:colId xmlns:a16="http://schemas.microsoft.com/office/drawing/2014/main" val="27825328"/>
                    </a:ext>
                  </a:extLst>
                </a:gridCol>
                <a:gridCol w="1859390">
                  <a:extLst>
                    <a:ext uri="{9D8B030D-6E8A-4147-A177-3AD203B41FA5}">
                      <a16:colId xmlns:a16="http://schemas.microsoft.com/office/drawing/2014/main" val="1243695972"/>
                    </a:ext>
                  </a:extLst>
                </a:gridCol>
                <a:gridCol w="1859390">
                  <a:extLst>
                    <a:ext uri="{9D8B030D-6E8A-4147-A177-3AD203B41FA5}">
                      <a16:colId xmlns:a16="http://schemas.microsoft.com/office/drawing/2014/main" val="934620070"/>
                    </a:ext>
                  </a:extLst>
                </a:gridCol>
                <a:gridCol w="1859390">
                  <a:extLst>
                    <a:ext uri="{9D8B030D-6E8A-4147-A177-3AD203B41FA5}">
                      <a16:colId xmlns:a16="http://schemas.microsoft.com/office/drawing/2014/main" val="1120431814"/>
                    </a:ext>
                  </a:extLst>
                </a:gridCol>
              </a:tblGrid>
              <a:tr h="304303">
                <a:tc>
                  <a:txBody>
                    <a:bodyPr/>
                    <a:lstStyle/>
                    <a:p>
                      <a:r>
                        <a:rPr lang="sv-SE" sz="1400" dirty="0">
                          <a:solidFill>
                            <a:schemeClr val="tx2"/>
                          </a:solidFill>
                        </a:rPr>
                        <a:t>Kolumn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2"/>
                          </a:solidFill>
                        </a:rPr>
                        <a:t>Kolumn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2"/>
                          </a:solidFill>
                        </a:rPr>
                        <a:t>Kolumn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2"/>
                          </a:solidFill>
                        </a:rPr>
                        <a:t>Kolumn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2"/>
                          </a:solidFill>
                        </a:rPr>
                        <a:t>Kolumn 5</a:t>
                      </a:r>
                    </a:p>
                  </a:txBody>
                  <a:tcPr/>
                </a:tc>
                <a:extLst>
                  <a:ext uri="{0D108BD9-81ED-4DB2-BD59-A6C34878D82A}">
                    <a16:rowId xmlns:a16="http://schemas.microsoft.com/office/drawing/2014/main" val="3527695835"/>
                  </a:ext>
                </a:extLst>
              </a:tr>
              <a:tr h="410681">
                <a:tc>
                  <a:txBody>
                    <a:bodyPr/>
                    <a:lstStyle/>
                    <a:p>
                      <a:r>
                        <a:rPr lang="sv-SE" sz="1400" dirty="0">
                          <a:solidFill>
                            <a:schemeClr val="tx2"/>
                          </a:solidFill>
                        </a:rPr>
                        <a:t>Textmarkering</a:t>
                      </a:r>
                    </a:p>
                  </a:txBody>
                  <a:tcPr/>
                </a:tc>
                <a:tc>
                  <a:txBody>
                    <a:bodyPr/>
                    <a:lstStyle/>
                    <a:p>
                      <a:r>
                        <a:rPr lang="sv-SE" sz="1400" dirty="0">
                          <a:solidFill>
                            <a:schemeClr val="tx2"/>
                          </a:solidFill>
                        </a:rPr>
                        <a:t>Markering</a:t>
                      </a:r>
                    </a:p>
                  </a:txBody>
                  <a:tcPr/>
                </a:tc>
                <a:tc>
                  <a:txBody>
                    <a:bodyPr/>
                    <a:lstStyle/>
                    <a:p>
                      <a:r>
                        <a:rPr lang="sv-SE" sz="1400" dirty="0">
                          <a:solidFill>
                            <a:schemeClr val="tx2"/>
                          </a:solidFill>
                        </a:rPr>
                        <a:t>Ännu en markering</a:t>
                      </a:r>
                    </a:p>
                  </a:txBody>
                  <a:tcPr/>
                </a:tc>
                <a:tc>
                  <a:txBody>
                    <a:bodyPr/>
                    <a:lstStyle/>
                    <a:p>
                      <a:r>
                        <a:rPr lang="sv-SE" sz="1400" dirty="0">
                          <a:solidFill>
                            <a:schemeClr val="tx2"/>
                          </a:solidFill>
                        </a:rPr>
                        <a:t>Här en till</a:t>
                      </a:r>
                    </a:p>
                  </a:txBody>
                  <a:tcPr/>
                </a:tc>
                <a:tc>
                  <a:txBody>
                    <a:bodyPr/>
                    <a:lstStyle/>
                    <a:p>
                      <a:r>
                        <a:rPr lang="sv-SE" sz="1400" dirty="0">
                          <a:solidFill>
                            <a:schemeClr val="tx2"/>
                          </a:solidFill>
                        </a:rPr>
                        <a:t>Och till slut en markering här också</a:t>
                      </a:r>
                    </a:p>
                  </a:txBody>
                  <a:tcPr/>
                </a:tc>
                <a:extLst>
                  <a:ext uri="{0D108BD9-81ED-4DB2-BD59-A6C34878D82A}">
                    <a16:rowId xmlns:a16="http://schemas.microsoft.com/office/drawing/2014/main" val="1354858043"/>
                  </a:ext>
                </a:extLst>
              </a:tr>
              <a:tr h="410681">
                <a:tc>
                  <a:txBody>
                    <a:bodyPr/>
                    <a:lstStyle/>
                    <a:p>
                      <a:r>
                        <a:rPr lang="sv-SE" sz="1400" dirty="0">
                          <a:solidFill>
                            <a:schemeClr val="tx2"/>
                          </a:solidFill>
                        </a:rPr>
                        <a:t>Ännu en markering</a:t>
                      </a:r>
                    </a:p>
                  </a:txBody>
                  <a:tcPr/>
                </a:tc>
                <a:tc>
                  <a:txBody>
                    <a:bodyPr/>
                    <a:lstStyle/>
                    <a:p>
                      <a:r>
                        <a:rPr lang="sv-SE" sz="1400" dirty="0">
                          <a:solidFill>
                            <a:schemeClr val="tx2"/>
                          </a:solidFill>
                        </a:rPr>
                        <a:t>Här en till</a:t>
                      </a:r>
                    </a:p>
                  </a:txBody>
                  <a:tcPr/>
                </a:tc>
                <a:tc>
                  <a:txBody>
                    <a:bodyPr/>
                    <a:lstStyle/>
                    <a:p>
                      <a:r>
                        <a:rPr lang="sv-SE" sz="1400" dirty="0">
                          <a:solidFill>
                            <a:schemeClr val="tx2"/>
                          </a:solidFill>
                        </a:rPr>
                        <a:t>Och till slut en markering här också</a:t>
                      </a:r>
                    </a:p>
                  </a:txBody>
                  <a:tcPr/>
                </a:tc>
                <a:tc>
                  <a:txBody>
                    <a:bodyPr/>
                    <a:lstStyle/>
                    <a:p>
                      <a:r>
                        <a:rPr lang="sv-SE" sz="1400" dirty="0" err="1">
                          <a:solidFill>
                            <a:schemeClr val="tx2"/>
                          </a:solidFill>
                        </a:rPr>
                        <a:t>Highlightad</a:t>
                      </a:r>
                      <a:r>
                        <a:rPr lang="sv-SE" sz="1400" dirty="0">
                          <a:solidFill>
                            <a:schemeClr val="tx2"/>
                          </a:solidFill>
                        </a:rPr>
                        <a:t> markering här för syns skull</a:t>
                      </a:r>
                    </a:p>
                  </a:txBody>
                  <a:tcPr>
                    <a:solidFill>
                      <a:schemeClr val="accent1"/>
                    </a:solidFill>
                  </a:tcPr>
                </a:tc>
                <a:tc>
                  <a:txBody>
                    <a:bodyPr/>
                    <a:lstStyle/>
                    <a:p>
                      <a:r>
                        <a:rPr lang="sv-SE" sz="1400" dirty="0">
                          <a:solidFill>
                            <a:schemeClr val="tx2"/>
                          </a:solidFill>
                        </a:rPr>
                        <a:t>Här en till</a:t>
                      </a:r>
                    </a:p>
                  </a:txBody>
                  <a:tcPr/>
                </a:tc>
                <a:extLst>
                  <a:ext uri="{0D108BD9-81ED-4DB2-BD59-A6C34878D82A}">
                    <a16:rowId xmlns:a16="http://schemas.microsoft.com/office/drawing/2014/main" val="2770261016"/>
                  </a:ext>
                </a:extLst>
              </a:tr>
              <a:tr h="410681">
                <a:tc>
                  <a:txBody>
                    <a:bodyPr/>
                    <a:lstStyle/>
                    <a:p>
                      <a:r>
                        <a:rPr lang="sv-SE" sz="1400" dirty="0">
                          <a:solidFill>
                            <a:schemeClr val="tx2"/>
                          </a:solidFill>
                        </a:rPr>
                        <a:t>Här en till</a:t>
                      </a:r>
                    </a:p>
                  </a:txBody>
                  <a:tcPr/>
                </a:tc>
                <a:tc>
                  <a:txBody>
                    <a:bodyPr/>
                    <a:lstStyle/>
                    <a:p>
                      <a:r>
                        <a:rPr lang="sv-SE" sz="1400" dirty="0">
                          <a:solidFill>
                            <a:schemeClr val="tx2"/>
                          </a:solidFill>
                        </a:rPr>
                        <a:t>Och till slut en markering här också</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2"/>
                          </a:solidFill>
                        </a:rPr>
                        <a:t>Här en till</a:t>
                      </a:r>
                    </a:p>
                    <a:p>
                      <a:endParaRPr lang="sv-SE" sz="1400" dirty="0">
                        <a:solidFill>
                          <a:schemeClr val="tx2"/>
                        </a:solidFill>
                      </a:endParaRPr>
                    </a:p>
                  </a:txBody>
                  <a:tcPr/>
                </a:tc>
                <a:tc>
                  <a:txBody>
                    <a:bodyPr/>
                    <a:lstStyle/>
                    <a:p>
                      <a:r>
                        <a:rPr lang="sv-SE" sz="1400" dirty="0">
                          <a:solidFill>
                            <a:schemeClr val="tx2"/>
                          </a:solidFill>
                        </a:rPr>
                        <a:t>Textmarkering</a:t>
                      </a:r>
                    </a:p>
                  </a:txBody>
                  <a:tcPr/>
                </a:tc>
                <a:tc>
                  <a:txBody>
                    <a:bodyPr/>
                    <a:lstStyle/>
                    <a:p>
                      <a:r>
                        <a:rPr lang="sv-SE" sz="1400" dirty="0">
                          <a:solidFill>
                            <a:schemeClr val="tx2"/>
                          </a:solidFill>
                        </a:rPr>
                        <a:t>Markering</a:t>
                      </a:r>
                    </a:p>
                  </a:txBody>
                  <a:tcPr/>
                </a:tc>
                <a:extLst>
                  <a:ext uri="{0D108BD9-81ED-4DB2-BD59-A6C34878D82A}">
                    <a16:rowId xmlns:a16="http://schemas.microsoft.com/office/drawing/2014/main" val="1486466554"/>
                  </a:ext>
                </a:extLst>
              </a:tr>
              <a:tr h="410681">
                <a:tc>
                  <a:txBody>
                    <a:bodyPr/>
                    <a:lstStyle/>
                    <a:p>
                      <a:r>
                        <a:rPr lang="sv-SE" sz="1400" dirty="0">
                          <a:solidFill>
                            <a:schemeClr val="tx2"/>
                          </a:solidFill>
                        </a:rPr>
                        <a:t>Textmarkering</a:t>
                      </a:r>
                    </a:p>
                  </a:txBody>
                  <a:tcPr/>
                </a:tc>
                <a:tc>
                  <a:txBody>
                    <a:bodyPr/>
                    <a:lstStyle/>
                    <a:p>
                      <a:r>
                        <a:rPr lang="sv-SE" sz="1400" dirty="0">
                          <a:solidFill>
                            <a:schemeClr val="tx2"/>
                          </a:solidFill>
                        </a:rPr>
                        <a:t>Markering</a:t>
                      </a:r>
                    </a:p>
                  </a:txBody>
                  <a:tcPr/>
                </a:tc>
                <a:tc>
                  <a:txBody>
                    <a:bodyPr/>
                    <a:lstStyle/>
                    <a:p>
                      <a:r>
                        <a:rPr lang="sv-SE" sz="1400" dirty="0">
                          <a:solidFill>
                            <a:schemeClr val="tx2"/>
                          </a:solidFill>
                        </a:rPr>
                        <a:t>Ännu en markering</a:t>
                      </a:r>
                    </a:p>
                  </a:txBody>
                  <a:tcPr/>
                </a:tc>
                <a:tc>
                  <a:txBody>
                    <a:bodyPr/>
                    <a:lstStyle/>
                    <a:p>
                      <a:r>
                        <a:rPr lang="sv-SE" sz="1400" dirty="0">
                          <a:solidFill>
                            <a:schemeClr val="tx2"/>
                          </a:solidFill>
                        </a:rPr>
                        <a:t>Här en till</a:t>
                      </a:r>
                    </a:p>
                  </a:txBody>
                  <a:tcPr/>
                </a:tc>
                <a:tc>
                  <a:txBody>
                    <a:bodyPr/>
                    <a:lstStyle/>
                    <a:p>
                      <a:r>
                        <a:rPr lang="sv-SE" sz="1400" dirty="0">
                          <a:solidFill>
                            <a:schemeClr val="tx2"/>
                          </a:solidFill>
                        </a:rPr>
                        <a:t>Och till slut en markering här också</a:t>
                      </a:r>
                    </a:p>
                  </a:txBody>
                  <a:tcPr/>
                </a:tc>
                <a:extLst>
                  <a:ext uri="{0D108BD9-81ED-4DB2-BD59-A6C34878D82A}">
                    <a16:rowId xmlns:a16="http://schemas.microsoft.com/office/drawing/2014/main" val="498533536"/>
                  </a:ext>
                </a:extLst>
              </a:tr>
            </a:tbl>
          </a:graphicData>
        </a:graphic>
      </p:graphicFrame>
    </p:spTree>
    <p:extLst>
      <p:ext uri="{BB962C8B-B14F-4D97-AF65-F5344CB8AC3E}">
        <p14:creationId xmlns:p14="http://schemas.microsoft.com/office/powerpoint/2010/main" val="392260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F81DDB9E-85F6-1640-98D2-D3FBD0CF9CAD}"/>
              </a:ext>
            </a:extLst>
          </p:cNvPr>
          <p:cNvSpPr>
            <a:spLocks noGrp="1"/>
          </p:cNvSpPr>
          <p:nvPr>
            <p:ph sz="quarter" idx="13"/>
          </p:nvPr>
        </p:nvSpPr>
        <p:spPr/>
        <p:txBody>
          <a:bodyPr/>
          <a:lstStyle/>
          <a:p>
            <a:r>
              <a:rPr lang="sv-SE" dirty="0"/>
              <a:t>Tack för mig</a:t>
            </a:r>
          </a:p>
        </p:txBody>
      </p:sp>
      <p:sp>
        <p:nvSpPr>
          <p:cNvPr id="4" name="Underrubrik 3">
            <a:extLst>
              <a:ext uri="{FF2B5EF4-FFF2-40B4-BE49-F238E27FC236}">
                <a16:creationId xmlns:a16="http://schemas.microsoft.com/office/drawing/2014/main" id="{5CDD5B8C-5EA1-A04D-B976-19960669CF48}"/>
              </a:ext>
            </a:extLst>
          </p:cNvPr>
          <p:cNvSpPr>
            <a:spLocks noGrp="1"/>
          </p:cNvSpPr>
          <p:nvPr>
            <p:ph type="subTitle" idx="1"/>
          </p:nvPr>
        </p:nvSpPr>
        <p:spPr/>
        <p:txBody>
          <a:bodyPr/>
          <a:lstStyle/>
          <a:p>
            <a:r>
              <a:rPr lang="sv-SE" dirty="0"/>
              <a:t>Namn </a:t>
            </a:r>
            <a:r>
              <a:rPr lang="sv-SE" dirty="0" err="1"/>
              <a:t>Namnsson</a:t>
            </a:r>
            <a:endParaRPr lang="sv-SE" dirty="0"/>
          </a:p>
          <a:p>
            <a:r>
              <a:rPr lang="sv-SE" dirty="0"/>
              <a:t>Kontakta mig på </a:t>
            </a:r>
            <a:r>
              <a:rPr lang="sv-SE" dirty="0" err="1"/>
              <a:t>namn@finsam.se</a:t>
            </a:r>
            <a:endParaRPr lang="sv-SE" dirty="0"/>
          </a:p>
        </p:txBody>
      </p:sp>
      <p:sp>
        <p:nvSpPr>
          <p:cNvPr id="10" name="Platshållare för innehåll 9">
            <a:extLst>
              <a:ext uri="{FF2B5EF4-FFF2-40B4-BE49-F238E27FC236}">
                <a16:creationId xmlns:a16="http://schemas.microsoft.com/office/drawing/2014/main" id="{03E2370A-DBA2-BE4C-962D-AEBFD691F4AC}"/>
              </a:ext>
            </a:extLst>
          </p:cNvPr>
          <p:cNvSpPr>
            <a:spLocks noGrp="1"/>
          </p:cNvSpPr>
          <p:nvPr>
            <p:ph sz="quarter" idx="14"/>
          </p:nvPr>
        </p:nvSpPr>
        <p:spPr/>
        <p:txBody>
          <a:bodyPr/>
          <a:lstStyle/>
          <a:p>
            <a:endParaRPr lang="sv-SE"/>
          </a:p>
        </p:txBody>
      </p:sp>
      <p:sp>
        <p:nvSpPr>
          <p:cNvPr id="11" name="Platshållare för innehåll 10">
            <a:extLst>
              <a:ext uri="{FF2B5EF4-FFF2-40B4-BE49-F238E27FC236}">
                <a16:creationId xmlns:a16="http://schemas.microsoft.com/office/drawing/2014/main" id="{F32D558D-34F6-6741-8444-0F3210CE0D7F}"/>
              </a:ext>
            </a:extLst>
          </p:cNvPr>
          <p:cNvSpPr>
            <a:spLocks noGrp="1"/>
          </p:cNvSpPr>
          <p:nvPr>
            <p:ph sz="quarter" idx="15"/>
          </p:nvPr>
        </p:nvSpPr>
        <p:spPr/>
        <p:txBody>
          <a:bodyPr/>
          <a:lstStyle/>
          <a:p>
            <a:endParaRPr lang="sv-SE"/>
          </a:p>
        </p:txBody>
      </p:sp>
      <p:sp>
        <p:nvSpPr>
          <p:cNvPr id="12" name="Platshållare för innehåll 11">
            <a:extLst>
              <a:ext uri="{FF2B5EF4-FFF2-40B4-BE49-F238E27FC236}">
                <a16:creationId xmlns:a16="http://schemas.microsoft.com/office/drawing/2014/main" id="{84E19E72-98FF-0440-8AE3-065A8FAFC0B0}"/>
              </a:ext>
            </a:extLst>
          </p:cNvPr>
          <p:cNvSpPr>
            <a:spLocks noGrp="1"/>
          </p:cNvSpPr>
          <p:nvPr>
            <p:ph sz="quarter" idx="16"/>
          </p:nvPr>
        </p:nvSpPr>
        <p:spPr/>
        <p:txBody>
          <a:bodyPr/>
          <a:lstStyle/>
          <a:p>
            <a:endParaRPr lang="sv-SE"/>
          </a:p>
        </p:txBody>
      </p:sp>
      <p:sp>
        <p:nvSpPr>
          <p:cNvPr id="13" name="Platshållare för innehåll 12">
            <a:extLst>
              <a:ext uri="{FF2B5EF4-FFF2-40B4-BE49-F238E27FC236}">
                <a16:creationId xmlns:a16="http://schemas.microsoft.com/office/drawing/2014/main" id="{3BE5C87C-43ED-BE47-8EAB-345A4E94E821}"/>
              </a:ext>
            </a:extLst>
          </p:cNvPr>
          <p:cNvSpPr>
            <a:spLocks noGrp="1"/>
          </p:cNvSpPr>
          <p:nvPr>
            <p:ph sz="quarter" idx="17"/>
          </p:nvPr>
        </p:nvSpPr>
        <p:spPr/>
        <p:txBody>
          <a:bodyPr/>
          <a:lstStyle/>
          <a:p>
            <a:endParaRPr lang="sv-SE"/>
          </a:p>
        </p:txBody>
      </p:sp>
      <p:sp>
        <p:nvSpPr>
          <p:cNvPr id="14" name="Platshållare för innehåll 13">
            <a:extLst>
              <a:ext uri="{FF2B5EF4-FFF2-40B4-BE49-F238E27FC236}">
                <a16:creationId xmlns:a16="http://schemas.microsoft.com/office/drawing/2014/main" id="{48E92ABF-E123-6B4D-9CBA-C4E342715671}"/>
              </a:ext>
            </a:extLst>
          </p:cNvPr>
          <p:cNvSpPr>
            <a:spLocks noGrp="1"/>
          </p:cNvSpPr>
          <p:nvPr>
            <p:ph sz="quarter" idx="18"/>
          </p:nvPr>
        </p:nvSpPr>
        <p:spPr/>
        <p:txBody>
          <a:bodyPr/>
          <a:lstStyle/>
          <a:p>
            <a:endParaRPr lang="sv-SE"/>
          </a:p>
        </p:txBody>
      </p:sp>
      <p:sp>
        <p:nvSpPr>
          <p:cNvPr id="15" name="Platshållare för innehåll 14">
            <a:extLst>
              <a:ext uri="{FF2B5EF4-FFF2-40B4-BE49-F238E27FC236}">
                <a16:creationId xmlns:a16="http://schemas.microsoft.com/office/drawing/2014/main" id="{86D389FF-7225-AD49-94E6-C5CEC791F0C8}"/>
              </a:ext>
            </a:extLst>
          </p:cNvPr>
          <p:cNvSpPr>
            <a:spLocks noGrp="1"/>
          </p:cNvSpPr>
          <p:nvPr>
            <p:ph sz="quarter" idx="19"/>
          </p:nvPr>
        </p:nvSpPr>
        <p:spPr/>
        <p:txBody>
          <a:bodyPr/>
          <a:lstStyle/>
          <a:p>
            <a:endParaRPr lang="sv-SE"/>
          </a:p>
        </p:txBody>
      </p:sp>
    </p:spTree>
    <p:extLst>
      <p:ext uri="{BB962C8B-B14F-4D97-AF65-F5344CB8AC3E}">
        <p14:creationId xmlns:p14="http://schemas.microsoft.com/office/powerpoint/2010/main" val="37295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336A705-EE76-C949-9505-F7D6BE231556}"/>
              </a:ext>
            </a:extLst>
          </p:cNvPr>
          <p:cNvSpPr>
            <a:spLocks noGrp="1"/>
          </p:cNvSpPr>
          <p:nvPr>
            <p:ph type="ctrTitle"/>
          </p:nvPr>
        </p:nvSpPr>
        <p:spPr/>
        <p:txBody>
          <a:bodyPr/>
          <a:lstStyle/>
          <a:p>
            <a:r>
              <a:rPr lang="sv-SE" dirty="0"/>
              <a:t>Tillsammans gör vi skillnad</a:t>
            </a:r>
          </a:p>
        </p:txBody>
      </p:sp>
      <p:sp>
        <p:nvSpPr>
          <p:cNvPr id="8" name="Platshållare för innehåll 7">
            <a:extLst>
              <a:ext uri="{FF2B5EF4-FFF2-40B4-BE49-F238E27FC236}">
                <a16:creationId xmlns:a16="http://schemas.microsoft.com/office/drawing/2014/main" id="{73E78F78-7D7F-9C44-9C73-299748923802}"/>
              </a:ext>
            </a:extLst>
          </p:cNvPr>
          <p:cNvSpPr>
            <a:spLocks noGrp="1"/>
          </p:cNvSpPr>
          <p:nvPr>
            <p:ph sz="quarter" idx="13"/>
          </p:nvPr>
        </p:nvSpPr>
        <p:spPr/>
        <p:txBody>
          <a:bodyPr/>
          <a:lstStyle/>
          <a:p>
            <a:r>
              <a:rPr lang="sv-SE" dirty="0"/>
              <a:t>Samordningsförbund</a:t>
            </a:r>
          </a:p>
        </p:txBody>
      </p:sp>
      <p:sp>
        <p:nvSpPr>
          <p:cNvPr id="14" name="Platshållare för innehåll 13">
            <a:extLst>
              <a:ext uri="{FF2B5EF4-FFF2-40B4-BE49-F238E27FC236}">
                <a16:creationId xmlns:a16="http://schemas.microsoft.com/office/drawing/2014/main" id="{D11A0EBF-5053-0943-96E6-F7098E513A55}"/>
              </a:ext>
            </a:extLst>
          </p:cNvPr>
          <p:cNvSpPr>
            <a:spLocks noGrp="1"/>
          </p:cNvSpPr>
          <p:nvPr>
            <p:ph sz="quarter" idx="14"/>
          </p:nvPr>
        </p:nvSpPr>
        <p:spPr/>
        <p:txBody>
          <a:bodyPr/>
          <a:lstStyle/>
          <a:p>
            <a:endParaRPr lang="sv-SE"/>
          </a:p>
        </p:txBody>
      </p:sp>
      <p:sp>
        <p:nvSpPr>
          <p:cNvPr id="15" name="Platshållare för innehåll 14">
            <a:extLst>
              <a:ext uri="{FF2B5EF4-FFF2-40B4-BE49-F238E27FC236}">
                <a16:creationId xmlns:a16="http://schemas.microsoft.com/office/drawing/2014/main" id="{646EC87E-8EDC-E24E-92AC-0A3F454CCBA4}"/>
              </a:ext>
            </a:extLst>
          </p:cNvPr>
          <p:cNvSpPr>
            <a:spLocks noGrp="1"/>
          </p:cNvSpPr>
          <p:nvPr>
            <p:ph sz="quarter" idx="15"/>
          </p:nvPr>
        </p:nvSpPr>
        <p:spPr/>
        <p:txBody>
          <a:bodyPr/>
          <a:lstStyle/>
          <a:p>
            <a:endParaRPr lang="sv-SE"/>
          </a:p>
        </p:txBody>
      </p:sp>
      <p:sp>
        <p:nvSpPr>
          <p:cNvPr id="16" name="Platshållare för innehåll 15">
            <a:extLst>
              <a:ext uri="{FF2B5EF4-FFF2-40B4-BE49-F238E27FC236}">
                <a16:creationId xmlns:a16="http://schemas.microsoft.com/office/drawing/2014/main" id="{948D882D-15AF-BA46-B047-214600212A59}"/>
              </a:ext>
            </a:extLst>
          </p:cNvPr>
          <p:cNvSpPr>
            <a:spLocks noGrp="1"/>
          </p:cNvSpPr>
          <p:nvPr>
            <p:ph sz="quarter" idx="16"/>
          </p:nvPr>
        </p:nvSpPr>
        <p:spPr/>
        <p:txBody>
          <a:bodyPr/>
          <a:lstStyle/>
          <a:p>
            <a:endParaRPr lang="sv-SE"/>
          </a:p>
        </p:txBody>
      </p:sp>
      <p:sp>
        <p:nvSpPr>
          <p:cNvPr id="17" name="Platshållare för innehåll 16">
            <a:extLst>
              <a:ext uri="{FF2B5EF4-FFF2-40B4-BE49-F238E27FC236}">
                <a16:creationId xmlns:a16="http://schemas.microsoft.com/office/drawing/2014/main" id="{3614FA73-7F35-754C-A148-2244BBC9BE40}"/>
              </a:ext>
            </a:extLst>
          </p:cNvPr>
          <p:cNvSpPr>
            <a:spLocks noGrp="1"/>
          </p:cNvSpPr>
          <p:nvPr>
            <p:ph sz="quarter" idx="17"/>
          </p:nvPr>
        </p:nvSpPr>
        <p:spPr/>
        <p:txBody>
          <a:bodyPr/>
          <a:lstStyle/>
          <a:p>
            <a:endParaRPr lang="sv-SE"/>
          </a:p>
        </p:txBody>
      </p:sp>
      <p:sp>
        <p:nvSpPr>
          <p:cNvPr id="18" name="Platshållare för innehåll 17">
            <a:extLst>
              <a:ext uri="{FF2B5EF4-FFF2-40B4-BE49-F238E27FC236}">
                <a16:creationId xmlns:a16="http://schemas.microsoft.com/office/drawing/2014/main" id="{B6C61A16-110D-2B47-99BE-4A82A6EC0583}"/>
              </a:ext>
            </a:extLst>
          </p:cNvPr>
          <p:cNvSpPr>
            <a:spLocks noGrp="1"/>
          </p:cNvSpPr>
          <p:nvPr>
            <p:ph sz="quarter" idx="18"/>
          </p:nvPr>
        </p:nvSpPr>
        <p:spPr/>
        <p:txBody>
          <a:bodyPr/>
          <a:lstStyle/>
          <a:p>
            <a:endParaRPr lang="sv-SE"/>
          </a:p>
        </p:txBody>
      </p:sp>
      <p:sp>
        <p:nvSpPr>
          <p:cNvPr id="19" name="Platshållare för innehåll 18">
            <a:extLst>
              <a:ext uri="{FF2B5EF4-FFF2-40B4-BE49-F238E27FC236}">
                <a16:creationId xmlns:a16="http://schemas.microsoft.com/office/drawing/2014/main" id="{29D7EE9F-0549-3B47-BA25-8B5E787AC5E0}"/>
              </a:ext>
            </a:extLst>
          </p:cNvPr>
          <p:cNvSpPr>
            <a:spLocks noGrp="1"/>
          </p:cNvSpPr>
          <p:nvPr>
            <p:ph sz="quarter" idx="19"/>
          </p:nvPr>
        </p:nvSpPr>
        <p:spPr/>
        <p:txBody>
          <a:bodyPr/>
          <a:lstStyle/>
          <a:p>
            <a:endParaRPr lang="sv-SE"/>
          </a:p>
        </p:txBody>
      </p:sp>
    </p:spTree>
    <p:extLst>
      <p:ext uri="{BB962C8B-B14F-4D97-AF65-F5344CB8AC3E}">
        <p14:creationId xmlns:p14="http://schemas.microsoft.com/office/powerpoint/2010/main" val="154062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336A705-EE76-C949-9505-F7D6BE231556}"/>
              </a:ext>
            </a:extLst>
          </p:cNvPr>
          <p:cNvSpPr>
            <a:spLocks noGrp="1"/>
          </p:cNvSpPr>
          <p:nvPr>
            <p:ph type="ctrTitle"/>
          </p:nvPr>
        </p:nvSpPr>
        <p:spPr/>
        <p:txBody>
          <a:bodyPr/>
          <a:lstStyle/>
          <a:p>
            <a:r>
              <a:rPr lang="sv-SE" dirty="0"/>
              <a:t>Tillsammans gör vi skillnad</a:t>
            </a:r>
          </a:p>
        </p:txBody>
      </p:sp>
      <p:sp>
        <p:nvSpPr>
          <p:cNvPr id="8" name="Platshållare för innehåll 7">
            <a:extLst>
              <a:ext uri="{FF2B5EF4-FFF2-40B4-BE49-F238E27FC236}">
                <a16:creationId xmlns:a16="http://schemas.microsoft.com/office/drawing/2014/main" id="{73E78F78-7D7F-9C44-9C73-299748923802}"/>
              </a:ext>
            </a:extLst>
          </p:cNvPr>
          <p:cNvSpPr>
            <a:spLocks noGrp="1"/>
          </p:cNvSpPr>
          <p:nvPr>
            <p:ph sz="quarter" idx="13"/>
          </p:nvPr>
        </p:nvSpPr>
        <p:spPr/>
        <p:txBody>
          <a:bodyPr/>
          <a:lstStyle/>
          <a:p>
            <a:r>
              <a:rPr lang="sv-SE" dirty="0"/>
              <a:t>Samordningsförbund</a:t>
            </a:r>
          </a:p>
        </p:txBody>
      </p:sp>
    </p:spTree>
    <p:extLst>
      <p:ext uri="{BB962C8B-B14F-4D97-AF65-F5344CB8AC3E}">
        <p14:creationId xmlns:p14="http://schemas.microsoft.com/office/powerpoint/2010/main" val="3616974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F071B10-6D54-6243-8815-7A0EA0CE4A1F}"/>
              </a:ext>
            </a:extLst>
          </p:cNvPr>
          <p:cNvSpPr>
            <a:spLocks noGrp="1"/>
          </p:cNvSpPr>
          <p:nvPr>
            <p:ph type="ctrTitle"/>
          </p:nvPr>
        </p:nvSpPr>
        <p:spPr/>
        <p:txBody>
          <a:bodyPr/>
          <a:lstStyle/>
          <a:p>
            <a:r>
              <a:rPr lang="sv-SE" dirty="0"/>
              <a:t>En kort och bra rubrik</a:t>
            </a:r>
          </a:p>
        </p:txBody>
      </p:sp>
      <p:sp>
        <p:nvSpPr>
          <p:cNvPr id="6" name="Underrubrik 5">
            <a:extLst>
              <a:ext uri="{FF2B5EF4-FFF2-40B4-BE49-F238E27FC236}">
                <a16:creationId xmlns:a16="http://schemas.microsoft.com/office/drawing/2014/main" id="{78F99BA4-F3E9-DD49-BAAF-A8BB7517B603}"/>
              </a:ext>
            </a:extLst>
          </p:cNvPr>
          <p:cNvSpPr>
            <a:spLocks noGrp="1"/>
          </p:cNvSpPr>
          <p:nvPr>
            <p:ph type="subTitle" idx="1"/>
          </p:nvPr>
        </p:nvSpPr>
        <p:spPr/>
        <p:txBody>
          <a:bodyPr/>
          <a:lstStyle/>
          <a:p>
            <a:r>
              <a:rPr lang="sv-SE" dirty="0"/>
              <a:t>Ibland kan man behöva säga saker utan bild eller illustration. Görs med fördel på den här layouten och det räcker med tre–fyra rader, för att få fram ett budskap utan att tynga ner åhöraren.</a:t>
            </a:r>
          </a:p>
        </p:txBody>
      </p:sp>
    </p:spTree>
    <p:extLst>
      <p:ext uri="{BB962C8B-B14F-4D97-AF65-F5344CB8AC3E}">
        <p14:creationId xmlns:p14="http://schemas.microsoft.com/office/powerpoint/2010/main" val="272329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205589D-32BE-9A4D-892C-70A564604846}"/>
              </a:ext>
            </a:extLst>
          </p:cNvPr>
          <p:cNvSpPr>
            <a:spLocks noGrp="1"/>
          </p:cNvSpPr>
          <p:nvPr>
            <p:ph type="ctrTitle"/>
          </p:nvPr>
        </p:nvSpPr>
        <p:spPr/>
        <p:txBody>
          <a:bodyPr/>
          <a:lstStyle/>
          <a:p>
            <a:r>
              <a:rPr lang="sv-SE" dirty="0"/>
              <a:t>Här presenterar vi en illustration</a:t>
            </a:r>
          </a:p>
        </p:txBody>
      </p:sp>
      <p:sp>
        <p:nvSpPr>
          <p:cNvPr id="6" name="Underrubrik 5">
            <a:extLst>
              <a:ext uri="{FF2B5EF4-FFF2-40B4-BE49-F238E27FC236}">
                <a16:creationId xmlns:a16="http://schemas.microsoft.com/office/drawing/2014/main" id="{2B5ABB61-16F7-434A-B959-9378AED64441}"/>
              </a:ext>
            </a:extLst>
          </p:cNvPr>
          <p:cNvSpPr>
            <a:spLocks noGrp="1"/>
          </p:cNvSpPr>
          <p:nvPr>
            <p:ph type="subTitle" idx="1"/>
          </p:nvPr>
        </p:nvSpPr>
        <p:spPr/>
        <p:txBody>
          <a:bodyPr/>
          <a:lstStyle/>
          <a:p>
            <a:r>
              <a:rPr lang="sv-SE" dirty="0"/>
              <a:t>Texten och bilden ska höra ihop och tillföra till budskapet som ska föras fram. Det är bra om det inte är mer text än tre–fyra rader.</a:t>
            </a:r>
          </a:p>
        </p:txBody>
      </p:sp>
      <p:pic>
        <p:nvPicPr>
          <p:cNvPr id="11" name="Platshållare för innehåll 10">
            <a:extLst>
              <a:ext uri="{FF2B5EF4-FFF2-40B4-BE49-F238E27FC236}">
                <a16:creationId xmlns:a16="http://schemas.microsoft.com/office/drawing/2014/main" id="{B86A534F-2E97-A940-86B9-D8EA19055798}"/>
              </a:ext>
            </a:extLst>
          </p:cNvPr>
          <p:cNvPicPr>
            <a:picLocks noGrp="1" noChangeAspect="1"/>
          </p:cNvPicPr>
          <p:nvPr>
            <p:ph sz="quarter" idx="10"/>
          </p:nvPr>
        </p:nvPicPr>
        <p:blipFill>
          <a:blip r:embed="rId3"/>
          <a:stretch>
            <a:fillRect/>
          </a:stretch>
        </p:blipFill>
        <p:spPr>
          <a:xfrm>
            <a:off x="701675" y="1094071"/>
            <a:ext cx="2924175" cy="3058546"/>
          </a:xfrm>
        </p:spPr>
      </p:pic>
    </p:spTree>
    <p:extLst>
      <p:ext uri="{BB962C8B-B14F-4D97-AF65-F5344CB8AC3E}">
        <p14:creationId xmlns:p14="http://schemas.microsoft.com/office/powerpoint/2010/main" val="4028583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8665F68-4442-B847-8216-EEF8BA8198C2}"/>
              </a:ext>
            </a:extLst>
          </p:cNvPr>
          <p:cNvSpPr>
            <a:spLocks noGrp="1"/>
          </p:cNvSpPr>
          <p:nvPr>
            <p:ph type="title"/>
          </p:nvPr>
        </p:nvSpPr>
        <p:spPr/>
        <p:txBody>
          <a:bodyPr/>
          <a:lstStyle/>
          <a:p>
            <a:r>
              <a:rPr lang="sv-SE" dirty="0"/>
              <a:t>Så här ser rubriken ut</a:t>
            </a:r>
          </a:p>
        </p:txBody>
      </p:sp>
      <p:sp>
        <p:nvSpPr>
          <p:cNvPr id="6" name="Platshållare för innehåll 5">
            <a:extLst>
              <a:ext uri="{FF2B5EF4-FFF2-40B4-BE49-F238E27FC236}">
                <a16:creationId xmlns:a16="http://schemas.microsoft.com/office/drawing/2014/main" id="{D5E99EA9-B9BE-2F44-BA4B-96B160EC2544}"/>
              </a:ext>
            </a:extLst>
          </p:cNvPr>
          <p:cNvSpPr>
            <a:spLocks noGrp="1"/>
          </p:cNvSpPr>
          <p:nvPr>
            <p:ph idx="1"/>
          </p:nvPr>
        </p:nvSpPr>
        <p:spPr/>
        <p:txBody>
          <a:bodyPr/>
          <a:lstStyle/>
          <a:p>
            <a:r>
              <a:rPr lang="sv-SE" dirty="0"/>
              <a:t>Här gammal hederlig punktutföring</a:t>
            </a:r>
          </a:p>
          <a:p>
            <a:r>
              <a:rPr lang="sv-SE" dirty="0"/>
              <a:t>Skriv ej för långa texter i punktform</a:t>
            </a:r>
          </a:p>
          <a:p>
            <a:r>
              <a:rPr lang="sv-SE" dirty="0"/>
              <a:t>Dela hellre upp sidan i fler bilder om det behövs</a:t>
            </a:r>
          </a:p>
          <a:p>
            <a:r>
              <a:rPr lang="sv-SE" dirty="0"/>
              <a:t>Denna mall finns i tre utföranden, en mörk, en med orange och en med vit bakgrund</a:t>
            </a:r>
          </a:p>
        </p:txBody>
      </p:sp>
    </p:spTree>
    <p:extLst>
      <p:ext uri="{BB962C8B-B14F-4D97-AF65-F5344CB8AC3E}">
        <p14:creationId xmlns:p14="http://schemas.microsoft.com/office/powerpoint/2010/main" val="2251031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CDE91B5-F331-5A41-ACBC-61C76670557F}"/>
              </a:ext>
            </a:extLst>
          </p:cNvPr>
          <p:cNvSpPr>
            <a:spLocks noGrp="1"/>
          </p:cNvSpPr>
          <p:nvPr>
            <p:ph type="title"/>
          </p:nvPr>
        </p:nvSpPr>
        <p:spPr/>
        <p:txBody>
          <a:bodyPr/>
          <a:lstStyle/>
          <a:p>
            <a:r>
              <a:rPr lang="sv-SE" dirty="0"/>
              <a:t>Punktlista för när det inte går att dela upp</a:t>
            </a:r>
          </a:p>
        </p:txBody>
      </p:sp>
      <p:sp>
        <p:nvSpPr>
          <p:cNvPr id="5" name="Platshållare för innehåll 4">
            <a:extLst>
              <a:ext uri="{FF2B5EF4-FFF2-40B4-BE49-F238E27FC236}">
                <a16:creationId xmlns:a16="http://schemas.microsoft.com/office/drawing/2014/main" id="{D1E565E2-879E-6C47-98BD-0BA0C4923CDB}"/>
              </a:ext>
            </a:extLst>
          </p:cNvPr>
          <p:cNvSpPr>
            <a:spLocks noGrp="1"/>
          </p:cNvSpPr>
          <p:nvPr>
            <p:ph idx="1"/>
          </p:nvPr>
        </p:nvSpPr>
        <p:spPr/>
        <p:txBody>
          <a:bodyPr>
            <a:normAutofit/>
          </a:bodyPr>
          <a:lstStyle/>
          <a:p>
            <a:r>
              <a:rPr lang="sv-SE" dirty="0"/>
              <a:t>Om det är lite längre texter i punktform, som måste hänga ihop, finns det här alternativet.</a:t>
            </a:r>
          </a:p>
          <a:p>
            <a:pPr lvl="1"/>
            <a:r>
              <a:rPr lang="sv-SE" dirty="0"/>
              <a:t>Här är det lite mindre grad, så lite mer får plats. Tänk på att det blir svårare att hänga med då som åhörare.</a:t>
            </a:r>
          </a:p>
        </p:txBody>
      </p:sp>
      <p:sp>
        <p:nvSpPr>
          <p:cNvPr id="6" name="Platshållare för innehåll 5">
            <a:extLst>
              <a:ext uri="{FF2B5EF4-FFF2-40B4-BE49-F238E27FC236}">
                <a16:creationId xmlns:a16="http://schemas.microsoft.com/office/drawing/2014/main" id="{CAA3B6F2-2143-534A-910B-54D9882E8271}"/>
              </a:ext>
            </a:extLst>
          </p:cNvPr>
          <p:cNvSpPr>
            <a:spLocks noGrp="1"/>
          </p:cNvSpPr>
          <p:nvPr>
            <p:ph idx="10"/>
          </p:nvPr>
        </p:nvSpPr>
        <p:spPr/>
        <p:txBody>
          <a:bodyPr>
            <a:normAutofit/>
          </a:bodyPr>
          <a:lstStyle/>
          <a:p>
            <a:r>
              <a:rPr lang="sv-SE" dirty="0"/>
              <a:t>Denna mall finns i tre utföranden, en mörk, en med vit och en med orange bakgrund.</a:t>
            </a:r>
          </a:p>
          <a:p>
            <a:r>
              <a:rPr lang="sv-SE" dirty="0"/>
              <a:t>Prova att växla sidans utseende under ”Layout”.</a:t>
            </a:r>
          </a:p>
        </p:txBody>
      </p:sp>
    </p:spTree>
    <p:extLst>
      <p:ext uri="{BB962C8B-B14F-4D97-AF65-F5344CB8AC3E}">
        <p14:creationId xmlns:p14="http://schemas.microsoft.com/office/powerpoint/2010/main" val="3414964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205589D-32BE-9A4D-892C-70A564604846}"/>
              </a:ext>
            </a:extLst>
          </p:cNvPr>
          <p:cNvSpPr>
            <a:spLocks noGrp="1"/>
          </p:cNvSpPr>
          <p:nvPr>
            <p:ph type="ctrTitle"/>
          </p:nvPr>
        </p:nvSpPr>
        <p:spPr/>
        <p:txBody>
          <a:bodyPr/>
          <a:lstStyle/>
          <a:p>
            <a:r>
              <a:rPr lang="sv-SE" dirty="0"/>
              <a:t>Här presenterat vi en illustration</a:t>
            </a:r>
          </a:p>
        </p:txBody>
      </p:sp>
      <p:sp>
        <p:nvSpPr>
          <p:cNvPr id="6" name="Underrubrik 5">
            <a:extLst>
              <a:ext uri="{FF2B5EF4-FFF2-40B4-BE49-F238E27FC236}">
                <a16:creationId xmlns:a16="http://schemas.microsoft.com/office/drawing/2014/main" id="{2B5ABB61-16F7-434A-B959-9378AED64441}"/>
              </a:ext>
            </a:extLst>
          </p:cNvPr>
          <p:cNvSpPr>
            <a:spLocks noGrp="1"/>
          </p:cNvSpPr>
          <p:nvPr>
            <p:ph type="subTitle" idx="1"/>
          </p:nvPr>
        </p:nvSpPr>
        <p:spPr/>
        <p:txBody>
          <a:bodyPr/>
          <a:lstStyle/>
          <a:p>
            <a:r>
              <a:rPr lang="sv-SE" dirty="0"/>
              <a:t>Texten och bilden ska höra ihop och tillföra till budskapet som ska föras fram. Det är bra om det inte är mer text än tre–fyra rader.</a:t>
            </a:r>
          </a:p>
        </p:txBody>
      </p:sp>
      <p:pic>
        <p:nvPicPr>
          <p:cNvPr id="7" name="Platshållare för innehåll 6" descr="En bild som visar klocka&#10;&#10;Automatiskt genererad beskrivning">
            <a:extLst>
              <a:ext uri="{FF2B5EF4-FFF2-40B4-BE49-F238E27FC236}">
                <a16:creationId xmlns:a16="http://schemas.microsoft.com/office/drawing/2014/main" id="{556DDFF5-6A40-FB49-AF0C-19631802974F}"/>
              </a:ext>
            </a:extLst>
          </p:cNvPr>
          <p:cNvPicPr>
            <a:picLocks noGrp="1" noChangeAspect="1"/>
          </p:cNvPicPr>
          <p:nvPr>
            <p:ph sz="quarter" idx="10"/>
          </p:nvPr>
        </p:nvPicPr>
        <p:blipFill>
          <a:blip r:embed="rId3"/>
          <a:stretch>
            <a:fillRect/>
          </a:stretch>
        </p:blipFill>
        <p:spPr>
          <a:xfrm>
            <a:off x="701675" y="1094071"/>
            <a:ext cx="2924175" cy="3058546"/>
          </a:xfrm>
        </p:spPr>
      </p:pic>
    </p:spTree>
    <p:extLst>
      <p:ext uri="{BB962C8B-B14F-4D97-AF65-F5344CB8AC3E}">
        <p14:creationId xmlns:p14="http://schemas.microsoft.com/office/powerpoint/2010/main" val="78912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latshållare för bild 13" descr="Ett hus och en människa">
            <a:extLst>
              <a:ext uri="{FF2B5EF4-FFF2-40B4-BE49-F238E27FC236}">
                <a16:creationId xmlns:a16="http://schemas.microsoft.com/office/drawing/2014/main" id="{C0826A37-CCCC-324D-BA4C-464A9226E7E5}"/>
              </a:ext>
            </a:extLst>
          </p:cNvPr>
          <p:cNvPicPr>
            <a:picLocks noGrp="1" noChangeAspect="1"/>
          </p:cNvPicPr>
          <p:nvPr>
            <p:ph type="pic" sz="quarter" idx="10"/>
          </p:nvPr>
        </p:nvPicPr>
        <p:blipFill>
          <a:blip r:embed="rId3"/>
          <a:srcRect/>
          <a:stretch>
            <a:fillRect/>
          </a:stretch>
        </p:blipFill>
        <p:spPr/>
      </p:pic>
      <p:sp>
        <p:nvSpPr>
          <p:cNvPr id="7" name="Platshållare för innehåll 6">
            <a:extLst>
              <a:ext uri="{FF2B5EF4-FFF2-40B4-BE49-F238E27FC236}">
                <a16:creationId xmlns:a16="http://schemas.microsoft.com/office/drawing/2014/main" id="{790CFC0A-84A6-9446-841F-E2CA33033935}"/>
              </a:ext>
            </a:extLst>
          </p:cNvPr>
          <p:cNvSpPr>
            <a:spLocks noGrp="1"/>
          </p:cNvSpPr>
          <p:nvPr>
            <p:ph sz="quarter" idx="13"/>
          </p:nvPr>
        </p:nvSpPr>
        <p:spPr/>
        <p:txBody>
          <a:bodyPr/>
          <a:lstStyle/>
          <a:p>
            <a:r>
              <a:rPr lang="sv-SE" dirty="0"/>
              <a:t>Testar med illustration</a:t>
            </a:r>
          </a:p>
        </p:txBody>
      </p:sp>
      <p:sp>
        <p:nvSpPr>
          <p:cNvPr id="2" name="Platshållare för innehåll 1">
            <a:extLst>
              <a:ext uri="{FF2B5EF4-FFF2-40B4-BE49-F238E27FC236}">
                <a16:creationId xmlns:a16="http://schemas.microsoft.com/office/drawing/2014/main" id="{3B8D299A-613B-CF48-BC89-4EE0E177BAD4}"/>
              </a:ext>
            </a:extLst>
          </p:cNvPr>
          <p:cNvSpPr>
            <a:spLocks noGrp="1"/>
          </p:cNvSpPr>
          <p:nvPr>
            <p:ph sz="quarter" idx="15"/>
          </p:nvPr>
        </p:nvSpPr>
        <p:spPr/>
        <p:txBody>
          <a:bodyPr/>
          <a:lstStyle/>
          <a:p>
            <a:endParaRPr lang="sv-SE"/>
          </a:p>
        </p:txBody>
      </p:sp>
      <p:sp>
        <p:nvSpPr>
          <p:cNvPr id="3" name="Platshållare för innehåll 2">
            <a:extLst>
              <a:ext uri="{FF2B5EF4-FFF2-40B4-BE49-F238E27FC236}">
                <a16:creationId xmlns:a16="http://schemas.microsoft.com/office/drawing/2014/main" id="{63315249-E269-7849-B292-BAED59E7DABA}"/>
              </a:ext>
            </a:extLst>
          </p:cNvPr>
          <p:cNvSpPr>
            <a:spLocks noGrp="1"/>
          </p:cNvSpPr>
          <p:nvPr>
            <p:ph sz="quarter" idx="16"/>
          </p:nvPr>
        </p:nvSpPr>
        <p:spPr/>
        <p:txBody>
          <a:bodyPr/>
          <a:lstStyle/>
          <a:p>
            <a:endParaRPr lang="sv-SE"/>
          </a:p>
        </p:txBody>
      </p:sp>
    </p:spTree>
    <p:extLst>
      <p:ext uri="{BB962C8B-B14F-4D97-AF65-F5344CB8AC3E}">
        <p14:creationId xmlns:p14="http://schemas.microsoft.com/office/powerpoint/2010/main" val="428009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0A37AB-4224-6F40-B4CA-336E5F2DF7CF}"/>
              </a:ext>
            </a:extLst>
          </p:cNvPr>
          <p:cNvSpPr>
            <a:spLocks noGrp="1"/>
          </p:cNvSpPr>
          <p:nvPr>
            <p:ph type="ctrTitle"/>
          </p:nvPr>
        </p:nvSpPr>
        <p:spPr/>
        <p:txBody>
          <a:bodyPr/>
          <a:lstStyle/>
          <a:p>
            <a:r>
              <a:rPr lang="sv-SE" dirty="0"/>
              <a:t>Så här kan diagram se ut</a:t>
            </a:r>
          </a:p>
        </p:txBody>
      </p:sp>
      <p:sp>
        <p:nvSpPr>
          <p:cNvPr id="3" name="Underrubrik 2">
            <a:extLst>
              <a:ext uri="{FF2B5EF4-FFF2-40B4-BE49-F238E27FC236}">
                <a16:creationId xmlns:a16="http://schemas.microsoft.com/office/drawing/2014/main" id="{980AA3F9-CFAA-D04E-B809-EA90C84FBF1E}"/>
              </a:ext>
            </a:extLst>
          </p:cNvPr>
          <p:cNvSpPr>
            <a:spLocks noGrp="1"/>
          </p:cNvSpPr>
          <p:nvPr>
            <p:ph type="subTitle" idx="1"/>
          </p:nvPr>
        </p:nvSpPr>
        <p:spPr/>
        <p:txBody>
          <a:bodyPr/>
          <a:lstStyle/>
          <a:p>
            <a:r>
              <a:rPr lang="sv-SE" dirty="0"/>
              <a:t>Kommentar till diagrammen</a:t>
            </a:r>
          </a:p>
        </p:txBody>
      </p:sp>
      <p:graphicFrame>
        <p:nvGraphicFramePr>
          <p:cNvPr id="4" name="Diagram 3">
            <a:extLst>
              <a:ext uri="{FF2B5EF4-FFF2-40B4-BE49-F238E27FC236}">
                <a16:creationId xmlns:a16="http://schemas.microsoft.com/office/drawing/2014/main" id="{C2A712FB-DE20-D642-96B8-FFD1F9EE3D4E}"/>
              </a:ext>
            </a:extLst>
          </p:cNvPr>
          <p:cNvGraphicFramePr/>
          <p:nvPr>
            <p:extLst>
              <p:ext uri="{D42A27DB-BD31-4B8C-83A1-F6EECF244321}">
                <p14:modId xmlns:p14="http://schemas.microsoft.com/office/powerpoint/2010/main" val="825027983"/>
              </p:ext>
            </p:extLst>
          </p:nvPr>
        </p:nvGraphicFramePr>
        <p:xfrm>
          <a:off x="211320" y="2628559"/>
          <a:ext cx="3160835" cy="20446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 4">
            <a:extLst>
              <a:ext uri="{FF2B5EF4-FFF2-40B4-BE49-F238E27FC236}">
                <a16:creationId xmlns:a16="http://schemas.microsoft.com/office/drawing/2014/main" id="{4CA8F38B-58C7-B34C-B90F-3AC1BEC45A53}"/>
              </a:ext>
            </a:extLst>
          </p:cNvPr>
          <p:cNvGraphicFramePr/>
          <p:nvPr>
            <p:extLst>
              <p:ext uri="{D42A27DB-BD31-4B8C-83A1-F6EECF244321}">
                <p14:modId xmlns:p14="http://schemas.microsoft.com/office/powerpoint/2010/main" val="72662924"/>
              </p:ext>
            </p:extLst>
          </p:nvPr>
        </p:nvGraphicFramePr>
        <p:xfrm>
          <a:off x="2800351" y="2054460"/>
          <a:ext cx="5464966" cy="26490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 5">
            <a:extLst>
              <a:ext uri="{FF2B5EF4-FFF2-40B4-BE49-F238E27FC236}">
                <a16:creationId xmlns:a16="http://schemas.microsoft.com/office/drawing/2014/main" id="{1281D49D-FC7E-914F-BD63-103E3A143656}"/>
              </a:ext>
            </a:extLst>
          </p:cNvPr>
          <p:cNvGraphicFramePr/>
          <p:nvPr>
            <p:extLst>
              <p:ext uri="{D42A27DB-BD31-4B8C-83A1-F6EECF244321}">
                <p14:modId xmlns:p14="http://schemas.microsoft.com/office/powerpoint/2010/main" val="2886694832"/>
              </p:ext>
            </p:extLst>
          </p:nvPr>
        </p:nvGraphicFramePr>
        <p:xfrm>
          <a:off x="8343900" y="2621415"/>
          <a:ext cx="3160835" cy="20446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6162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CA4B993-4EC3-754A-AFED-0345B5970D2C}"/>
              </a:ext>
            </a:extLst>
          </p:cNvPr>
          <p:cNvSpPr>
            <a:spLocks noGrp="1"/>
          </p:cNvSpPr>
          <p:nvPr>
            <p:ph type="ctrTitle"/>
          </p:nvPr>
        </p:nvSpPr>
        <p:spPr/>
        <p:txBody>
          <a:bodyPr/>
          <a:lstStyle/>
          <a:p>
            <a:r>
              <a:rPr lang="sv-SE" dirty="0"/>
              <a:t>Variant på diagrampresentation</a:t>
            </a:r>
          </a:p>
        </p:txBody>
      </p:sp>
      <p:sp>
        <p:nvSpPr>
          <p:cNvPr id="5" name="Underrubrik 4">
            <a:extLst>
              <a:ext uri="{FF2B5EF4-FFF2-40B4-BE49-F238E27FC236}">
                <a16:creationId xmlns:a16="http://schemas.microsoft.com/office/drawing/2014/main" id="{5CE8328D-0E46-0A4F-9F73-1C1C54BA56D6}"/>
              </a:ext>
            </a:extLst>
          </p:cNvPr>
          <p:cNvSpPr>
            <a:spLocks noGrp="1"/>
          </p:cNvSpPr>
          <p:nvPr>
            <p:ph type="subTitle" idx="1"/>
          </p:nvPr>
        </p:nvSpPr>
        <p:spPr/>
        <p:txBody>
          <a:bodyPr/>
          <a:lstStyle/>
          <a:p>
            <a:r>
              <a:rPr lang="sv-SE" dirty="0"/>
              <a:t>Här kanske vi behöver prata lite extra om ett diagram, så då använder vi oss av den förinställda mallen som har plats för illustration till vänster. Kom ihåg att vi bara kör grafer mot vit eller mörkblå bakgrund för tillgängligheten.</a:t>
            </a:r>
          </a:p>
        </p:txBody>
      </p:sp>
      <p:graphicFrame>
        <p:nvGraphicFramePr>
          <p:cNvPr id="7" name="Platshållare för innehåll 6">
            <a:extLst>
              <a:ext uri="{FF2B5EF4-FFF2-40B4-BE49-F238E27FC236}">
                <a16:creationId xmlns:a16="http://schemas.microsoft.com/office/drawing/2014/main" id="{CF05FBD2-BACB-D24A-9C95-3B58D27B66B8}"/>
              </a:ext>
            </a:extLst>
          </p:cNvPr>
          <p:cNvGraphicFramePr>
            <a:graphicFrameLocks noGrp="1"/>
          </p:cNvGraphicFramePr>
          <p:nvPr>
            <p:ph sz="quarter" idx="10"/>
          </p:nvPr>
        </p:nvGraphicFramePr>
        <p:xfrm>
          <a:off x="701675" y="811213"/>
          <a:ext cx="2924175" cy="36242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Diagram 5">
            <a:extLst>
              <a:ext uri="{FF2B5EF4-FFF2-40B4-BE49-F238E27FC236}">
                <a16:creationId xmlns:a16="http://schemas.microsoft.com/office/drawing/2014/main" id="{2E44E597-C648-394D-B5DE-E9BA9D8A2FD4}"/>
              </a:ext>
            </a:extLst>
          </p:cNvPr>
          <p:cNvGraphicFramePr/>
          <p:nvPr>
            <p:extLst>
              <p:ext uri="{D42A27DB-BD31-4B8C-83A1-F6EECF244321}">
                <p14:modId xmlns:p14="http://schemas.microsoft.com/office/powerpoint/2010/main" val="619221246"/>
              </p:ext>
            </p:extLst>
          </p:nvPr>
        </p:nvGraphicFramePr>
        <p:xfrm>
          <a:off x="-178595" y="1326098"/>
          <a:ext cx="4521994" cy="27307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7852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38BEB3-4B7B-0947-B4F2-A33E7D5C6282}"/>
              </a:ext>
            </a:extLst>
          </p:cNvPr>
          <p:cNvSpPr>
            <a:spLocks noGrp="1"/>
          </p:cNvSpPr>
          <p:nvPr>
            <p:ph type="ctrTitle"/>
          </p:nvPr>
        </p:nvSpPr>
        <p:spPr/>
        <p:txBody>
          <a:bodyPr/>
          <a:lstStyle/>
          <a:p>
            <a:r>
              <a:rPr lang="sv-SE" dirty="0"/>
              <a:t>Här ett exempel på en tabell</a:t>
            </a:r>
          </a:p>
        </p:txBody>
      </p:sp>
      <p:sp>
        <p:nvSpPr>
          <p:cNvPr id="3" name="Underrubrik 2">
            <a:extLst>
              <a:ext uri="{FF2B5EF4-FFF2-40B4-BE49-F238E27FC236}">
                <a16:creationId xmlns:a16="http://schemas.microsoft.com/office/drawing/2014/main" id="{DB3B335E-7A47-B840-A745-763C8AC48C85}"/>
              </a:ext>
            </a:extLst>
          </p:cNvPr>
          <p:cNvSpPr>
            <a:spLocks noGrp="1"/>
          </p:cNvSpPr>
          <p:nvPr>
            <p:ph type="subTitle" idx="1"/>
          </p:nvPr>
        </p:nvSpPr>
        <p:spPr/>
        <p:txBody>
          <a:bodyPr/>
          <a:lstStyle/>
          <a:p>
            <a:r>
              <a:rPr lang="sv-SE" dirty="0"/>
              <a:t>Även här kan en förklarande text läggas till.</a:t>
            </a:r>
          </a:p>
        </p:txBody>
      </p:sp>
      <p:graphicFrame>
        <p:nvGraphicFramePr>
          <p:cNvPr id="7" name="Tabell 6">
            <a:extLst>
              <a:ext uri="{FF2B5EF4-FFF2-40B4-BE49-F238E27FC236}">
                <a16:creationId xmlns:a16="http://schemas.microsoft.com/office/drawing/2014/main" id="{E75456B8-70FD-CC43-A943-4BD5D31A5582}"/>
              </a:ext>
            </a:extLst>
          </p:cNvPr>
          <p:cNvGraphicFramePr>
            <a:graphicFrameLocks noGrp="1"/>
          </p:cNvGraphicFramePr>
          <p:nvPr>
            <p:extLst>
              <p:ext uri="{D42A27DB-BD31-4B8C-83A1-F6EECF244321}">
                <p14:modId xmlns:p14="http://schemas.microsoft.com/office/powerpoint/2010/main" val="300255217"/>
              </p:ext>
            </p:extLst>
          </p:nvPr>
        </p:nvGraphicFramePr>
        <p:xfrm>
          <a:off x="683491" y="2303167"/>
          <a:ext cx="9296950" cy="2377440"/>
        </p:xfrm>
        <a:graphic>
          <a:graphicData uri="http://schemas.openxmlformats.org/drawingml/2006/table">
            <a:tbl>
              <a:tblPr firstRow="1" bandRow="1">
                <a:tableStyleId>{69012ECD-51FC-41F1-AA8D-1B2483CD663E}</a:tableStyleId>
              </a:tblPr>
              <a:tblGrid>
                <a:gridCol w="1859390">
                  <a:extLst>
                    <a:ext uri="{9D8B030D-6E8A-4147-A177-3AD203B41FA5}">
                      <a16:colId xmlns:a16="http://schemas.microsoft.com/office/drawing/2014/main" val="1192772592"/>
                    </a:ext>
                  </a:extLst>
                </a:gridCol>
                <a:gridCol w="1859390">
                  <a:extLst>
                    <a:ext uri="{9D8B030D-6E8A-4147-A177-3AD203B41FA5}">
                      <a16:colId xmlns:a16="http://schemas.microsoft.com/office/drawing/2014/main" val="27825328"/>
                    </a:ext>
                  </a:extLst>
                </a:gridCol>
                <a:gridCol w="1859390">
                  <a:extLst>
                    <a:ext uri="{9D8B030D-6E8A-4147-A177-3AD203B41FA5}">
                      <a16:colId xmlns:a16="http://schemas.microsoft.com/office/drawing/2014/main" val="1243695972"/>
                    </a:ext>
                  </a:extLst>
                </a:gridCol>
                <a:gridCol w="1859390">
                  <a:extLst>
                    <a:ext uri="{9D8B030D-6E8A-4147-A177-3AD203B41FA5}">
                      <a16:colId xmlns:a16="http://schemas.microsoft.com/office/drawing/2014/main" val="934620070"/>
                    </a:ext>
                  </a:extLst>
                </a:gridCol>
                <a:gridCol w="1859390">
                  <a:extLst>
                    <a:ext uri="{9D8B030D-6E8A-4147-A177-3AD203B41FA5}">
                      <a16:colId xmlns:a16="http://schemas.microsoft.com/office/drawing/2014/main" val="1120431814"/>
                    </a:ext>
                  </a:extLst>
                </a:gridCol>
              </a:tblGrid>
              <a:tr h="304303">
                <a:tc>
                  <a:txBody>
                    <a:bodyPr/>
                    <a:lstStyle/>
                    <a:p>
                      <a:r>
                        <a:rPr lang="sv-SE" sz="1400" dirty="0">
                          <a:solidFill>
                            <a:schemeClr val="tx2"/>
                          </a:solidFill>
                        </a:rPr>
                        <a:t>Kolumn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2"/>
                          </a:solidFill>
                        </a:rPr>
                        <a:t>Kolumn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2"/>
                          </a:solidFill>
                        </a:rPr>
                        <a:t>Kolumn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2"/>
                          </a:solidFill>
                        </a:rPr>
                        <a:t>Kolumn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2"/>
                          </a:solidFill>
                        </a:rPr>
                        <a:t>Kolumn 5</a:t>
                      </a:r>
                    </a:p>
                  </a:txBody>
                  <a:tcPr/>
                </a:tc>
                <a:extLst>
                  <a:ext uri="{0D108BD9-81ED-4DB2-BD59-A6C34878D82A}">
                    <a16:rowId xmlns:a16="http://schemas.microsoft.com/office/drawing/2014/main" val="3527695835"/>
                  </a:ext>
                </a:extLst>
              </a:tr>
              <a:tr h="410681">
                <a:tc>
                  <a:txBody>
                    <a:bodyPr/>
                    <a:lstStyle/>
                    <a:p>
                      <a:r>
                        <a:rPr lang="sv-SE" sz="1400" dirty="0">
                          <a:solidFill>
                            <a:schemeClr val="bg1"/>
                          </a:solidFill>
                        </a:rPr>
                        <a:t>Textmarkering</a:t>
                      </a:r>
                    </a:p>
                  </a:txBody>
                  <a:tcPr/>
                </a:tc>
                <a:tc>
                  <a:txBody>
                    <a:bodyPr/>
                    <a:lstStyle/>
                    <a:p>
                      <a:r>
                        <a:rPr lang="sv-SE" sz="1400" dirty="0">
                          <a:solidFill>
                            <a:schemeClr val="bg1"/>
                          </a:solidFill>
                        </a:rPr>
                        <a:t>Markering</a:t>
                      </a:r>
                    </a:p>
                  </a:txBody>
                  <a:tcPr/>
                </a:tc>
                <a:tc>
                  <a:txBody>
                    <a:bodyPr/>
                    <a:lstStyle/>
                    <a:p>
                      <a:r>
                        <a:rPr lang="sv-SE" sz="1400" dirty="0">
                          <a:solidFill>
                            <a:schemeClr val="bg1"/>
                          </a:solidFill>
                        </a:rPr>
                        <a:t>Ännu en markering</a:t>
                      </a:r>
                    </a:p>
                  </a:txBody>
                  <a:tcPr/>
                </a:tc>
                <a:tc>
                  <a:txBody>
                    <a:bodyPr/>
                    <a:lstStyle/>
                    <a:p>
                      <a:r>
                        <a:rPr lang="sv-SE" sz="1400" dirty="0">
                          <a:solidFill>
                            <a:schemeClr val="bg1"/>
                          </a:solidFill>
                        </a:rPr>
                        <a:t>Här en till</a:t>
                      </a:r>
                    </a:p>
                  </a:txBody>
                  <a:tcPr/>
                </a:tc>
                <a:tc>
                  <a:txBody>
                    <a:bodyPr/>
                    <a:lstStyle/>
                    <a:p>
                      <a:r>
                        <a:rPr lang="sv-SE" sz="1400" dirty="0">
                          <a:solidFill>
                            <a:schemeClr val="bg1"/>
                          </a:solidFill>
                        </a:rPr>
                        <a:t>Och till slut en markering här också</a:t>
                      </a:r>
                    </a:p>
                  </a:txBody>
                  <a:tcPr/>
                </a:tc>
                <a:extLst>
                  <a:ext uri="{0D108BD9-81ED-4DB2-BD59-A6C34878D82A}">
                    <a16:rowId xmlns:a16="http://schemas.microsoft.com/office/drawing/2014/main" val="1354858043"/>
                  </a:ext>
                </a:extLst>
              </a:tr>
              <a:tr h="410681">
                <a:tc>
                  <a:txBody>
                    <a:bodyPr/>
                    <a:lstStyle/>
                    <a:p>
                      <a:r>
                        <a:rPr lang="sv-SE" sz="1400" dirty="0">
                          <a:solidFill>
                            <a:schemeClr val="bg1"/>
                          </a:solidFill>
                        </a:rPr>
                        <a:t>Ännu en markering</a:t>
                      </a:r>
                    </a:p>
                  </a:txBody>
                  <a:tcPr/>
                </a:tc>
                <a:tc>
                  <a:txBody>
                    <a:bodyPr/>
                    <a:lstStyle/>
                    <a:p>
                      <a:r>
                        <a:rPr lang="sv-SE" sz="1400" dirty="0">
                          <a:solidFill>
                            <a:schemeClr val="bg1"/>
                          </a:solidFill>
                        </a:rPr>
                        <a:t>Här en till</a:t>
                      </a:r>
                    </a:p>
                  </a:txBody>
                  <a:tcPr/>
                </a:tc>
                <a:tc>
                  <a:txBody>
                    <a:bodyPr/>
                    <a:lstStyle/>
                    <a:p>
                      <a:r>
                        <a:rPr lang="sv-SE" sz="1400" dirty="0">
                          <a:solidFill>
                            <a:schemeClr val="bg1"/>
                          </a:solidFill>
                        </a:rPr>
                        <a:t>Och till slut en markering här också</a:t>
                      </a:r>
                    </a:p>
                  </a:txBody>
                  <a:tcPr/>
                </a:tc>
                <a:tc>
                  <a:txBody>
                    <a:bodyPr/>
                    <a:lstStyle/>
                    <a:p>
                      <a:r>
                        <a:rPr lang="sv-SE" sz="1400" dirty="0" err="1">
                          <a:solidFill>
                            <a:schemeClr val="tx2"/>
                          </a:solidFill>
                        </a:rPr>
                        <a:t>Highlightad</a:t>
                      </a:r>
                      <a:r>
                        <a:rPr lang="sv-SE" sz="1400" dirty="0">
                          <a:solidFill>
                            <a:schemeClr val="tx2"/>
                          </a:solidFill>
                        </a:rPr>
                        <a:t> markering här för syns skull</a:t>
                      </a:r>
                    </a:p>
                  </a:txBody>
                  <a:tcPr>
                    <a:solidFill>
                      <a:schemeClr val="accent1"/>
                    </a:solidFill>
                  </a:tcPr>
                </a:tc>
                <a:tc>
                  <a:txBody>
                    <a:bodyPr/>
                    <a:lstStyle/>
                    <a:p>
                      <a:r>
                        <a:rPr lang="sv-SE" sz="1400" dirty="0">
                          <a:solidFill>
                            <a:schemeClr val="bg1"/>
                          </a:solidFill>
                        </a:rPr>
                        <a:t>Här en till</a:t>
                      </a:r>
                    </a:p>
                  </a:txBody>
                  <a:tcPr/>
                </a:tc>
                <a:extLst>
                  <a:ext uri="{0D108BD9-81ED-4DB2-BD59-A6C34878D82A}">
                    <a16:rowId xmlns:a16="http://schemas.microsoft.com/office/drawing/2014/main" val="2770261016"/>
                  </a:ext>
                </a:extLst>
              </a:tr>
              <a:tr h="410681">
                <a:tc>
                  <a:txBody>
                    <a:bodyPr/>
                    <a:lstStyle/>
                    <a:p>
                      <a:r>
                        <a:rPr lang="sv-SE" sz="1400" dirty="0">
                          <a:solidFill>
                            <a:schemeClr val="bg1"/>
                          </a:solidFill>
                        </a:rPr>
                        <a:t>Här en till</a:t>
                      </a:r>
                    </a:p>
                  </a:txBody>
                  <a:tcPr/>
                </a:tc>
                <a:tc>
                  <a:txBody>
                    <a:bodyPr/>
                    <a:lstStyle/>
                    <a:p>
                      <a:r>
                        <a:rPr lang="sv-SE" sz="1400" dirty="0">
                          <a:solidFill>
                            <a:schemeClr val="bg1"/>
                          </a:solidFill>
                        </a:rPr>
                        <a:t>Och till slut en markering här också</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bg1"/>
                          </a:solidFill>
                        </a:rPr>
                        <a:t>Här en till</a:t>
                      </a:r>
                    </a:p>
                    <a:p>
                      <a:endParaRPr lang="sv-SE" sz="1400" dirty="0">
                        <a:solidFill>
                          <a:schemeClr val="bg1"/>
                        </a:solidFill>
                      </a:endParaRPr>
                    </a:p>
                  </a:txBody>
                  <a:tcPr/>
                </a:tc>
                <a:tc>
                  <a:txBody>
                    <a:bodyPr/>
                    <a:lstStyle/>
                    <a:p>
                      <a:r>
                        <a:rPr lang="sv-SE" sz="1400" dirty="0">
                          <a:solidFill>
                            <a:schemeClr val="bg1"/>
                          </a:solidFill>
                        </a:rPr>
                        <a:t>Textmarkering</a:t>
                      </a:r>
                    </a:p>
                  </a:txBody>
                  <a:tcPr/>
                </a:tc>
                <a:tc>
                  <a:txBody>
                    <a:bodyPr/>
                    <a:lstStyle/>
                    <a:p>
                      <a:r>
                        <a:rPr lang="sv-SE" sz="1400" dirty="0">
                          <a:solidFill>
                            <a:schemeClr val="bg1"/>
                          </a:solidFill>
                        </a:rPr>
                        <a:t>Markering</a:t>
                      </a:r>
                    </a:p>
                  </a:txBody>
                  <a:tcPr/>
                </a:tc>
                <a:extLst>
                  <a:ext uri="{0D108BD9-81ED-4DB2-BD59-A6C34878D82A}">
                    <a16:rowId xmlns:a16="http://schemas.microsoft.com/office/drawing/2014/main" val="1486466554"/>
                  </a:ext>
                </a:extLst>
              </a:tr>
              <a:tr h="410681">
                <a:tc>
                  <a:txBody>
                    <a:bodyPr/>
                    <a:lstStyle/>
                    <a:p>
                      <a:r>
                        <a:rPr lang="sv-SE" sz="1400" dirty="0">
                          <a:solidFill>
                            <a:schemeClr val="bg1"/>
                          </a:solidFill>
                        </a:rPr>
                        <a:t>Textmarkering</a:t>
                      </a:r>
                    </a:p>
                  </a:txBody>
                  <a:tcPr/>
                </a:tc>
                <a:tc>
                  <a:txBody>
                    <a:bodyPr/>
                    <a:lstStyle/>
                    <a:p>
                      <a:r>
                        <a:rPr lang="sv-SE" sz="1400" dirty="0">
                          <a:solidFill>
                            <a:schemeClr val="bg1"/>
                          </a:solidFill>
                        </a:rPr>
                        <a:t>Markering</a:t>
                      </a:r>
                    </a:p>
                  </a:txBody>
                  <a:tcPr/>
                </a:tc>
                <a:tc>
                  <a:txBody>
                    <a:bodyPr/>
                    <a:lstStyle/>
                    <a:p>
                      <a:r>
                        <a:rPr lang="sv-SE" sz="1400" dirty="0">
                          <a:solidFill>
                            <a:schemeClr val="bg1"/>
                          </a:solidFill>
                        </a:rPr>
                        <a:t>Ännu en markering</a:t>
                      </a:r>
                    </a:p>
                  </a:txBody>
                  <a:tcPr/>
                </a:tc>
                <a:tc>
                  <a:txBody>
                    <a:bodyPr/>
                    <a:lstStyle/>
                    <a:p>
                      <a:r>
                        <a:rPr lang="sv-SE" sz="1400" dirty="0">
                          <a:solidFill>
                            <a:schemeClr val="bg1"/>
                          </a:solidFill>
                        </a:rPr>
                        <a:t>Här en till</a:t>
                      </a:r>
                    </a:p>
                  </a:txBody>
                  <a:tcPr/>
                </a:tc>
                <a:tc>
                  <a:txBody>
                    <a:bodyPr/>
                    <a:lstStyle/>
                    <a:p>
                      <a:r>
                        <a:rPr lang="sv-SE" sz="1400" dirty="0">
                          <a:solidFill>
                            <a:schemeClr val="bg1"/>
                          </a:solidFill>
                        </a:rPr>
                        <a:t>Och till slut en markering här också</a:t>
                      </a:r>
                    </a:p>
                  </a:txBody>
                  <a:tcPr/>
                </a:tc>
                <a:extLst>
                  <a:ext uri="{0D108BD9-81ED-4DB2-BD59-A6C34878D82A}">
                    <a16:rowId xmlns:a16="http://schemas.microsoft.com/office/drawing/2014/main" val="498533536"/>
                  </a:ext>
                </a:extLst>
              </a:tr>
            </a:tbl>
          </a:graphicData>
        </a:graphic>
      </p:graphicFrame>
    </p:spTree>
    <p:extLst>
      <p:ext uri="{BB962C8B-B14F-4D97-AF65-F5344CB8AC3E}">
        <p14:creationId xmlns:p14="http://schemas.microsoft.com/office/powerpoint/2010/main" val="203896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F81DDB9E-85F6-1640-98D2-D3FBD0CF9CAD}"/>
              </a:ext>
            </a:extLst>
          </p:cNvPr>
          <p:cNvSpPr>
            <a:spLocks noGrp="1"/>
          </p:cNvSpPr>
          <p:nvPr>
            <p:ph sz="quarter" idx="13"/>
          </p:nvPr>
        </p:nvSpPr>
        <p:spPr/>
        <p:txBody>
          <a:bodyPr/>
          <a:lstStyle/>
          <a:p>
            <a:r>
              <a:rPr lang="sv-SE" dirty="0"/>
              <a:t>Tack för mig</a:t>
            </a:r>
          </a:p>
        </p:txBody>
      </p:sp>
      <p:sp>
        <p:nvSpPr>
          <p:cNvPr id="4" name="Underrubrik 3">
            <a:extLst>
              <a:ext uri="{FF2B5EF4-FFF2-40B4-BE49-F238E27FC236}">
                <a16:creationId xmlns:a16="http://schemas.microsoft.com/office/drawing/2014/main" id="{5CDD5B8C-5EA1-A04D-B976-19960669CF48}"/>
              </a:ext>
            </a:extLst>
          </p:cNvPr>
          <p:cNvSpPr>
            <a:spLocks noGrp="1"/>
          </p:cNvSpPr>
          <p:nvPr>
            <p:ph type="subTitle" idx="1"/>
          </p:nvPr>
        </p:nvSpPr>
        <p:spPr/>
        <p:txBody>
          <a:bodyPr/>
          <a:lstStyle/>
          <a:p>
            <a:r>
              <a:rPr lang="sv-SE" dirty="0"/>
              <a:t>Namn </a:t>
            </a:r>
            <a:r>
              <a:rPr lang="sv-SE" dirty="0" err="1"/>
              <a:t>Namnsson</a:t>
            </a:r>
            <a:endParaRPr lang="sv-SE" dirty="0"/>
          </a:p>
          <a:p>
            <a:r>
              <a:rPr lang="sv-SE" dirty="0"/>
              <a:t>Kontakta mig på </a:t>
            </a:r>
            <a:r>
              <a:rPr lang="sv-SE" dirty="0" err="1"/>
              <a:t>namn@finsam.se</a:t>
            </a:r>
            <a:endParaRPr lang="sv-SE" dirty="0"/>
          </a:p>
        </p:txBody>
      </p:sp>
      <p:sp>
        <p:nvSpPr>
          <p:cNvPr id="2" name="Platshållare för innehåll 1">
            <a:extLst>
              <a:ext uri="{FF2B5EF4-FFF2-40B4-BE49-F238E27FC236}">
                <a16:creationId xmlns:a16="http://schemas.microsoft.com/office/drawing/2014/main" id="{D47764A4-0EA6-EF43-8C17-6464A1A5B44A}"/>
              </a:ext>
            </a:extLst>
          </p:cNvPr>
          <p:cNvSpPr>
            <a:spLocks noGrp="1"/>
          </p:cNvSpPr>
          <p:nvPr>
            <p:ph sz="quarter" idx="14"/>
          </p:nvPr>
        </p:nvSpPr>
        <p:spPr/>
        <p:txBody>
          <a:bodyPr/>
          <a:lstStyle/>
          <a:p>
            <a:endParaRPr lang="sv-SE"/>
          </a:p>
        </p:txBody>
      </p:sp>
      <p:sp>
        <p:nvSpPr>
          <p:cNvPr id="3" name="Platshållare för innehåll 2">
            <a:extLst>
              <a:ext uri="{FF2B5EF4-FFF2-40B4-BE49-F238E27FC236}">
                <a16:creationId xmlns:a16="http://schemas.microsoft.com/office/drawing/2014/main" id="{C16AD4B7-0D2F-1B48-BB77-37BF6EEFD5EE}"/>
              </a:ext>
            </a:extLst>
          </p:cNvPr>
          <p:cNvSpPr>
            <a:spLocks noGrp="1"/>
          </p:cNvSpPr>
          <p:nvPr>
            <p:ph sz="quarter" idx="15"/>
          </p:nvPr>
        </p:nvSpPr>
        <p:spPr/>
        <p:txBody>
          <a:bodyPr/>
          <a:lstStyle/>
          <a:p>
            <a:endParaRPr lang="sv-SE"/>
          </a:p>
        </p:txBody>
      </p:sp>
      <p:sp>
        <p:nvSpPr>
          <p:cNvPr id="6" name="Platshållare för innehåll 5">
            <a:extLst>
              <a:ext uri="{FF2B5EF4-FFF2-40B4-BE49-F238E27FC236}">
                <a16:creationId xmlns:a16="http://schemas.microsoft.com/office/drawing/2014/main" id="{E1021C55-E982-C845-B0D4-208A1C0A247B}"/>
              </a:ext>
            </a:extLst>
          </p:cNvPr>
          <p:cNvSpPr>
            <a:spLocks noGrp="1"/>
          </p:cNvSpPr>
          <p:nvPr>
            <p:ph sz="quarter" idx="16"/>
          </p:nvPr>
        </p:nvSpPr>
        <p:spPr/>
        <p:txBody>
          <a:bodyPr/>
          <a:lstStyle/>
          <a:p>
            <a:endParaRPr lang="sv-SE"/>
          </a:p>
        </p:txBody>
      </p:sp>
      <p:sp>
        <p:nvSpPr>
          <p:cNvPr id="7" name="Platshållare för innehåll 6">
            <a:extLst>
              <a:ext uri="{FF2B5EF4-FFF2-40B4-BE49-F238E27FC236}">
                <a16:creationId xmlns:a16="http://schemas.microsoft.com/office/drawing/2014/main" id="{6D03C0BF-6AD5-7743-93F4-0F1695157219}"/>
              </a:ext>
            </a:extLst>
          </p:cNvPr>
          <p:cNvSpPr>
            <a:spLocks noGrp="1"/>
          </p:cNvSpPr>
          <p:nvPr>
            <p:ph sz="quarter" idx="17"/>
          </p:nvPr>
        </p:nvSpPr>
        <p:spPr/>
        <p:txBody>
          <a:bodyPr/>
          <a:lstStyle/>
          <a:p>
            <a:endParaRPr lang="sv-SE"/>
          </a:p>
        </p:txBody>
      </p:sp>
      <p:sp>
        <p:nvSpPr>
          <p:cNvPr id="8" name="Platshållare för innehåll 7">
            <a:extLst>
              <a:ext uri="{FF2B5EF4-FFF2-40B4-BE49-F238E27FC236}">
                <a16:creationId xmlns:a16="http://schemas.microsoft.com/office/drawing/2014/main" id="{0FDAEBA5-626E-CA4B-A82A-FB6F8EC3E1F5}"/>
              </a:ext>
            </a:extLst>
          </p:cNvPr>
          <p:cNvSpPr>
            <a:spLocks noGrp="1"/>
          </p:cNvSpPr>
          <p:nvPr>
            <p:ph sz="quarter" idx="18"/>
          </p:nvPr>
        </p:nvSpPr>
        <p:spPr/>
        <p:txBody>
          <a:bodyPr/>
          <a:lstStyle/>
          <a:p>
            <a:endParaRPr lang="sv-SE"/>
          </a:p>
        </p:txBody>
      </p:sp>
      <p:sp>
        <p:nvSpPr>
          <p:cNvPr id="9" name="Platshållare för innehåll 8">
            <a:extLst>
              <a:ext uri="{FF2B5EF4-FFF2-40B4-BE49-F238E27FC236}">
                <a16:creationId xmlns:a16="http://schemas.microsoft.com/office/drawing/2014/main" id="{2B933CD3-5119-C843-9296-CE82C8A79F2D}"/>
              </a:ext>
            </a:extLst>
          </p:cNvPr>
          <p:cNvSpPr>
            <a:spLocks noGrp="1"/>
          </p:cNvSpPr>
          <p:nvPr>
            <p:ph sz="quarter" idx="19"/>
          </p:nvPr>
        </p:nvSpPr>
        <p:spPr/>
        <p:txBody>
          <a:bodyPr/>
          <a:lstStyle/>
          <a:p>
            <a:endParaRPr lang="sv-SE"/>
          </a:p>
        </p:txBody>
      </p:sp>
    </p:spTree>
    <p:extLst>
      <p:ext uri="{BB962C8B-B14F-4D97-AF65-F5344CB8AC3E}">
        <p14:creationId xmlns:p14="http://schemas.microsoft.com/office/powerpoint/2010/main" val="2931541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F071B10-6D54-6243-8815-7A0EA0CE4A1F}"/>
              </a:ext>
            </a:extLst>
          </p:cNvPr>
          <p:cNvSpPr>
            <a:spLocks noGrp="1"/>
          </p:cNvSpPr>
          <p:nvPr>
            <p:ph type="ctrTitle"/>
          </p:nvPr>
        </p:nvSpPr>
        <p:spPr/>
        <p:txBody>
          <a:bodyPr/>
          <a:lstStyle/>
          <a:p>
            <a:r>
              <a:rPr lang="sv-SE" dirty="0"/>
              <a:t>En kort och bra rubrik</a:t>
            </a:r>
          </a:p>
        </p:txBody>
      </p:sp>
      <p:sp>
        <p:nvSpPr>
          <p:cNvPr id="6" name="Underrubrik 5">
            <a:extLst>
              <a:ext uri="{FF2B5EF4-FFF2-40B4-BE49-F238E27FC236}">
                <a16:creationId xmlns:a16="http://schemas.microsoft.com/office/drawing/2014/main" id="{78F99BA4-F3E9-DD49-BAAF-A8BB7517B603}"/>
              </a:ext>
            </a:extLst>
          </p:cNvPr>
          <p:cNvSpPr>
            <a:spLocks noGrp="1"/>
          </p:cNvSpPr>
          <p:nvPr>
            <p:ph type="subTitle" idx="1"/>
          </p:nvPr>
        </p:nvSpPr>
        <p:spPr/>
        <p:txBody>
          <a:bodyPr/>
          <a:lstStyle/>
          <a:p>
            <a:r>
              <a:rPr lang="sv-SE" dirty="0"/>
              <a:t>Ibland kan man behöva säga saker utan bild eller illustration. Görs med fördel på den här layouten och det räcker med tre–fyra rader, för att få fram ett budskap utan att tynga ner åhöraren.</a:t>
            </a:r>
          </a:p>
        </p:txBody>
      </p:sp>
    </p:spTree>
    <p:extLst>
      <p:ext uri="{BB962C8B-B14F-4D97-AF65-F5344CB8AC3E}">
        <p14:creationId xmlns:p14="http://schemas.microsoft.com/office/powerpoint/2010/main" val="125322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8665F68-4442-B847-8216-EEF8BA8198C2}"/>
              </a:ext>
            </a:extLst>
          </p:cNvPr>
          <p:cNvSpPr>
            <a:spLocks noGrp="1"/>
          </p:cNvSpPr>
          <p:nvPr>
            <p:ph type="title"/>
          </p:nvPr>
        </p:nvSpPr>
        <p:spPr/>
        <p:txBody>
          <a:bodyPr/>
          <a:lstStyle/>
          <a:p>
            <a:r>
              <a:rPr lang="sv-SE" dirty="0"/>
              <a:t>Så här ser rubriken ut</a:t>
            </a:r>
          </a:p>
        </p:txBody>
      </p:sp>
      <p:sp>
        <p:nvSpPr>
          <p:cNvPr id="6" name="Platshållare för innehåll 5">
            <a:extLst>
              <a:ext uri="{FF2B5EF4-FFF2-40B4-BE49-F238E27FC236}">
                <a16:creationId xmlns:a16="http://schemas.microsoft.com/office/drawing/2014/main" id="{D5E99EA9-B9BE-2F44-BA4B-96B160EC2544}"/>
              </a:ext>
            </a:extLst>
          </p:cNvPr>
          <p:cNvSpPr>
            <a:spLocks noGrp="1"/>
          </p:cNvSpPr>
          <p:nvPr>
            <p:ph idx="1"/>
          </p:nvPr>
        </p:nvSpPr>
        <p:spPr/>
        <p:txBody>
          <a:bodyPr/>
          <a:lstStyle/>
          <a:p>
            <a:r>
              <a:rPr lang="sv-SE" dirty="0"/>
              <a:t>Här gammal hederlig punktutföring</a:t>
            </a:r>
          </a:p>
          <a:p>
            <a:r>
              <a:rPr lang="sv-SE" dirty="0"/>
              <a:t>Skriv ej för långa texter i punktform</a:t>
            </a:r>
          </a:p>
          <a:p>
            <a:r>
              <a:rPr lang="sv-SE" dirty="0"/>
              <a:t>Dela hellre upp sidan i fler bilder om det behövs</a:t>
            </a:r>
          </a:p>
          <a:p>
            <a:r>
              <a:rPr lang="sv-SE" dirty="0"/>
              <a:t>Denna mall finns i tre utföranden, en mörk, en med orange och en med vit bakgrund</a:t>
            </a:r>
          </a:p>
        </p:txBody>
      </p:sp>
    </p:spTree>
    <p:extLst>
      <p:ext uri="{BB962C8B-B14F-4D97-AF65-F5344CB8AC3E}">
        <p14:creationId xmlns:p14="http://schemas.microsoft.com/office/powerpoint/2010/main" val="92882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CDE91B5-F331-5A41-ACBC-61C76670557F}"/>
              </a:ext>
            </a:extLst>
          </p:cNvPr>
          <p:cNvSpPr>
            <a:spLocks noGrp="1"/>
          </p:cNvSpPr>
          <p:nvPr>
            <p:ph type="title"/>
          </p:nvPr>
        </p:nvSpPr>
        <p:spPr/>
        <p:txBody>
          <a:bodyPr/>
          <a:lstStyle/>
          <a:p>
            <a:r>
              <a:rPr lang="sv-SE" dirty="0"/>
              <a:t>Punktlista för när det inte går att dela upp</a:t>
            </a:r>
          </a:p>
        </p:txBody>
      </p:sp>
      <p:sp>
        <p:nvSpPr>
          <p:cNvPr id="5" name="Platshållare för innehåll 4">
            <a:extLst>
              <a:ext uri="{FF2B5EF4-FFF2-40B4-BE49-F238E27FC236}">
                <a16:creationId xmlns:a16="http://schemas.microsoft.com/office/drawing/2014/main" id="{D1E565E2-879E-6C47-98BD-0BA0C4923CDB}"/>
              </a:ext>
            </a:extLst>
          </p:cNvPr>
          <p:cNvSpPr>
            <a:spLocks noGrp="1"/>
          </p:cNvSpPr>
          <p:nvPr>
            <p:ph idx="1"/>
          </p:nvPr>
        </p:nvSpPr>
        <p:spPr/>
        <p:txBody>
          <a:bodyPr>
            <a:normAutofit/>
          </a:bodyPr>
          <a:lstStyle/>
          <a:p>
            <a:r>
              <a:rPr lang="sv-SE" dirty="0"/>
              <a:t>Om det är lite längre texter i punktform, som måste hänga ihop, finns det här alternativet.</a:t>
            </a:r>
          </a:p>
          <a:p>
            <a:pPr lvl="1"/>
            <a:r>
              <a:rPr lang="sv-SE" dirty="0"/>
              <a:t>Här är det lite mindre grad, så lite mer får plats. Tänk på att det blir svårare att hänga med då som åhörare.</a:t>
            </a:r>
          </a:p>
        </p:txBody>
      </p:sp>
      <p:sp>
        <p:nvSpPr>
          <p:cNvPr id="6" name="Platshållare för innehåll 5">
            <a:extLst>
              <a:ext uri="{FF2B5EF4-FFF2-40B4-BE49-F238E27FC236}">
                <a16:creationId xmlns:a16="http://schemas.microsoft.com/office/drawing/2014/main" id="{CAA3B6F2-2143-534A-910B-54D9882E8271}"/>
              </a:ext>
            </a:extLst>
          </p:cNvPr>
          <p:cNvSpPr>
            <a:spLocks noGrp="1"/>
          </p:cNvSpPr>
          <p:nvPr>
            <p:ph idx="10"/>
          </p:nvPr>
        </p:nvSpPr>
        <p:spPr/>
        <p:txBody>
          <a:bodyPr>
            <a:normAutofit/>
          </a:bodyPr>
          <a:lstStyle/>
          <a:p>
            <a:r>
              <a:rPr lang="sv-SE" dirty="0"/>
              <a:t>Denna mall finns i tre utföranden, en mörk, en vit och en orange bakgrund.</a:t>
            </a:r>
          </a:p>
          <a:p>
            <a:r>
              <a:rPr lang="sv-SE" dirty="0"/>
              <a:t>Prova att växla sidans utseende under ”Layout”.</a:t>
            </a:r>
          </a:p>
        </p:txBody>
      </p:sp>
    </p:spTree>
    <p:extLst>
      <p:ext uri="{BB962C8B-B14F-4D97-AF65-F5344CB8AC3E}">
        <p14:creationId xmlns:p14="http://schemas.microsoft.com/office/powerpoint/2010/main" val="2567972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tshållare för bild 11" descr="Tjej i motljus, med ryggen mot kameran.&#10;">
            <a:extLst>
              <a:ext uri="{FF2B5EF4-FFF2-40B4-BE49-F238E27FC236}">
                <a16:creationId xmlns:a16="http://schemas.microsoft.com/office/drawing/2014/main" id="{119F9B53-20B3-3043-810F-EEE5F4B7F119}"/>
              </a:ext>
            </a:extLst>
          </p:cNvPr>
          <p:cNvPicPr>
            <a:picLocks noGrp="1" noChangeAspect="1"/>
          </p:cNvPicPr>
          <p:nvPr>
            <p:ph type="pic" sz="quarter" idx="10"/>
          </p:nvPr>
        </p:nvPicPr>
        <p:blipFill>
          <a:blip r:embed="rId3"/>
          <a:srcRect t="7802" b="7802"/>
          <a:stretch>
            <a:fillRect/>
          </a:stretch>
        </p:blipFill>
        <p:spPr/>
      </p:pic>
      <p:sp>
        <p:nvSpPr>
          <p:cNvPr id="8" name="Platshållare för innehåll 7">
            <a:extLst>
              <a:ext uri="{FF2B5EF4-FFF2-40B4-BE49-F238E27FC236}">
                <a16:creationId xmlns:a16="http://schemas.microsoft.com/office/drawing/2014/main" id="{6DE57164-7495-C647-8B20-3C3C271228D5}"/>
              </a:ext>
            </a:extLst>
          </p:cNvPr>
          <p:cNvSpPr>
            <a:spLocks noGrp="1"/>
          </p:cNvSpPr>
          <p:nvPr>
            <p:ph sz="quarter" idx="13"/>
          </p:nvPr>
        </p:nvSpPr>
        <p:spPr/>
        <p:txBody>
          <a:bodyPr/>
          <a:lstStyle/>
          <a:p>
            <a:r>
              <a:rPr lang="sv-SE" dirty="0">
                <a:solidFill>
                  <a:schemeClr val="accent1"/>
                </a:solidFill>
              </a:rPr>
              <a:t>Rubrikplats</a:t>
            </a:r>
          </a:p>
        </p:txBody>
      </p:sp>
      <p:sp>
        <p:nvSpPr>
          <p:cNvPr id="6" name="Platshållare för innehåll 5">
            <a:extLst>
              <a:ext uri="{FF2B5EF4-FFF2-40B4-BE49-F238E27FC236}">
                <a16:creationId xmlns:a16="http://schemas.microsoft.com/office/drawing/2014/main" id="{DCFE1E0C-3404-644C-B131-7284ECC3F9F2}"/>
              </a:ext>
            </a:extLst>
          </p:cNvPr>
          <p:cNvSpPr>
            <a:spLocks noGrp="1"/>
          </p:cNvSpPr>
          <p:nvPr>
            <p:ph sz="quarter" idx="15"/>
          </p:nvPr>
        </p:nvSpPr>
        <p:spPr/>
        <p:txBody>
          <a:bodyPr/>
          <a:lstStyle/>
          <a:p>
            <a:endParaRPr lang="sv-SE"/>
          </a:p>
        </p:txBody>
      </p:sp>
      <p:sp>
        <p:nvSpPr>
          <p:cNvPr id="7" name="Platshållare för innehåll 6">
            <a:extLst>
              <a:ext uri="{FF2B5EF4-FFF2-40B4-BE49-F238E27FC236}">
                <a16:creationId xmlns:a16="http://schemas.microsoft.com/office/drawing/2014/main" id="{5E177455-4CE9-F34A-BE68-4A686481A897}"/>
              </a:ext>
            </a:extLst>
          </p:cNvPr>
          <p:cNvSpPr>
            <a:spLocks noGrp="1"/>
          </p:cNvSpPr>
          <p:nvPr>
            <p:ph sz="quarter" idx="16"/>
          </p:nvPr>
        </p:nvSpPr>
        <p:spPr/>
        <p:txBody>
          <a:bodyPr/>
          <a:lstStyle/>
          <a:p>
            <a:endParaRPr lang="sv-SE"/>
          </a:p>
        </p:txBody>
      </p:sp>
    </p:spTree>
    <p:extLst>
      <p:ext uri="{BB962C8B-B14F-4D97-AF65-F5344CB8AC3E}">
        <p14:creationId xmlns:p14="http://schemas.microsoft.com/office/powerpoint/2010/main" val="10256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Mjuka kullar med ett ensamt träd, mot vit himmel. Allt blåtonat.">
            <a:extLst>
              <a:ext uri="{FF2B5EF4-FFF2-40B4-BE49-F238E27FC236}">
                <a16:creationId xmlns:a16="http://schemas.microsoft.com/office/drawing/2014/main" id="{A4A21C02-71D8-594B-BC4E-A115E8D94442}"/>
              </a:ext>
            </a:extLst>
          </p:cNvPr>
          <p:cNvPicPr>
            <a:picLocks noGrp="1" noChangeAspect="1"/>
          </p:cNvPicPr>
          <p:nvPr>
            <p:ph type="pic" sz="quarter" idx="10"/>
          </p:nvPr>
        </p:nvPicPr>
        <p:blipFill>
          <a:blip r:embed="rId3"/>
          <a:srcRect/>
          <a:stretch>
            <a:fillRect/>
          </a:stretch>
        </p:blipFill>
        <p:spPr/>
      </p:pic>
      <p:sp>
        <p:nvSpPr>
          <p:cNvPr id="8" name="Platshållare för innehåll 7">
            <a:extLst>
              <a:ext uri="{FF2B5EF4-FFF2-40B4-BE49-F238E27FC236}">
                <a16:creationId xmlns:a16="http://schemas.microsoft.com/office/drawing/2014/main" id="{6DE57164-7495-C647-8B20-3C3C271228D5}"/>
              </a:ext>
            </a:extLst>
          </p:cNvPr>
          <p:cNvSpPr>
            <a:spLocks noGrp="1"/>
          </p:cNvSpPr>
          <p:nvPr>
            <p:ph sz="quarter" idx="13"/>
          </p:nvPr>
        </p:nvSpPr>
        <p:spPr/>
        <p:txBody>
          <a:bodyPr/>
          <a:lstStyle/>
          <a:p>
            <a:r>
              <a:rPr lang="sv-SE" dirty="0">
                <a:solidFill>
                  <a:schemeClr val="accent1"/>
                </a:solidFill>
              </a:rPr>
              <a:t>Rubrikplats</a:t>
            </a:r>
          </a:p>
        </p:txBody>
      </p:sp>
      <p:sp>
        <p:nvSpPr>
          <p:cNvPr id="14" name="Platshållare för innehåll 13">
            <a:extLst>
              <a:ext uri="{FF2B5EF4-FFF2-40B4-BE49-F238E27FC236}">
                <a16:creationId xmlns:a16="http://schemas.microsoft.com/office/drawing/2014/main" id="{7F05FDB4-84D9-7D40-B7E8-0C4DFA5BCE85}"/>
              </a:ext>
            </a:extLst>
          </p:cNvPr>
          <p:cNvSpPr>
            <a:spLocks noGrp="1"/>
          </p:cNvSpPr>
          <p:nvPr>
            <p:ph sz="quarter" idx="15"/>
          </p:nvPr>
        </p:nvSpPr>
        <p:spPr/>
        <p:txBody>
          <a:bodyPr/>
          <a:lstStyle/>
          <a:p>
            <a:endParaRPr lang="sv-SE"/>
          </a:p>
        </p:txBody>
      </p:sp>
      <p:sp>
        <p:nvSpPr>
          <p:cNvPr id="15" name="Platshållare för innehåll 14">
            <a:extLst>
              <a:ext uri="{FF2B5EF4-FFF2-40B4-BE49-F238E27FC236}">
                <a16:creationId xmlns:a16="http://schemas.microsoft.com/office/drawing/2014/main" id="{D02DFD7E-5A68-934D-9B7F-A84B595476A8}"/>
              </a:ext>
            </a:extLst>
          </p:cNvPr>
          <p:cNvSpPr>
            <a:spLocks noGrp="1"/>
          </p:cNvSpPr>
          <p:nvPr>
            <p:ph sz="quarter" idx="16"/>
          </p:nvPr>
        </p:nvSpPr>
        <p:spPr/>
        <p:txBody>
          <a:bodyPr/>
          <a:lstStyle/>
          <a:p>
            <a:endParaRPr lang="sv-SE"/>
          </a:p>
        </p:txBody>
      </p:sp>
    </p:spTree>
    <p:extLst>
      <p:ext uri="{BB962C8B-B14F-4D97-AF65-F5344CB8AC3E}">
        <p14:creationId xmlns:p14="http://schemas.microsoft.com/office/powerpoint/2010/main" val="415391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descr="Illustration av ett hus och en människa">
            <a:extLst>
              <a:ext uri="{FF2B5EF4-FFF2-40B4-BE49-F238E27FC236}">
                <a16:creationId xmlns:a16="http://schemas.microsoft.com/office/drawing/2014/main" id="{C724EF62-A86F-1A43-AF06-3BB8DFE4470E}"/>
              </a:ext>
            </a:extLst>
          </p:cNvPr>
          <p:cNvPicPr>
            <a:picLocks noGrp="1" noChangeAspect="1"/>
          </p:cNvPicPr>
          <p:nvPr>
            <p:ph type="pic" sz="quarter" idx="10"/>
          </p:nvPr>
        </p:nvPicPr>
        <p:blipFill>
          <a:blip r:embed="rId3"/>
          <a:srcRect/>
          <a:stretch>
            <a:fillRect/>
          </a:stretch>
        </p:blipFill>
        <p:spPr/>
      </p:pic>
      <p:sp>
        <p:nvSpPr>
          <p:cNvPr id="5" name="Platshållare för innehåll 4">
            <a:extLst>
              <a:ext uri="{FF2B5EF4-FFF2-40B4-BE49-F238E27FC236}">
                <a16:creationId xmlns:a16="http://schemas.microsoft.com/office/drawing/2014/main" id="{38210F6D-187C-544F-933D-9B50E2EDE20F}"/>
              </a:ext>
            </a:extLst>
          </p:cNvPr>
          <p:cNvSpPr>
            <a:spLocks noGrp="1"/>
          </p:cNvSpPr>
          <p:nvPr>
            <p:ph sz="quarter" idx="13"/>
          </p:nvPr>
        </p:nvSpPr>
        <p:spPr/>
        <p:txBody>
          <a:bodyPr/>
          <a:lstStyle/>
          <a:p>
            <a:endParaRPr lang="sv-SE"/>
          </a:p>
        </p:txBody>
      </p:sp>
      <p:sp>
        <p:nvSpPr>
          <p:cNvPr id="6" name="Platshållare för innehåll 5">
            <a:extLst>
              <a:ext uri="{FF2B5EF4-FFF2-40B4-BE49-F238E27FC236}">
                <a16:creationId xmlns:a16="http://schemas.microsoft.com/office/drawing/2014/main" id="{C87F929A-C6EC-E54E-94C2-F5A45D14C139}"/>
              </a:ext>
            </a:extLst>
          </p:cNvPr>
          <p:cNvSpPr>
            <a:spLocks noGrp="1"/>
          </p:cNvSpPr>
          <p:nvPr>
            <p:ph sz="quarter" idx="15"/>
          </p:nvPr>
        </p:nvSpPr>
        <p:spPr/>
        <p:txBody>
          <a:bodyPr/>
          <a:lstStyle/>
          <a:p>
            <a:endParaRPr lang="sv-SE"/>
          </a:p>
        </p:txBody>
      </p:sp>
      <p:sp>
        <p:nvSpPr>
          <p:cNvPr id="8" name="Platshållare för innehåll 7">
            <a:extLst>
              <a:ext uri="{FF2B5EF4-FFF2-40B4-BE49-F238E27FC236}">
                <a16:creationId xmlns:a16="http://schemas.microsoft.com/office/drawing/2014/main" id="{60992D28-321B-324D-9234-0E7883B9C8F8}"/>
              </a:ext>
            </a:extLst>
          </p:cNvPr>
          <p:cNvSpPr>
            <a:spLocks noGrp="1"/>
          </p:cNvSpPr>
          <p:nvPr>
            <p:ph sz="quarter" idx="16"/>
          </p:nvPr>
        </p:nvSpPr>
        <p:spPr/>
        <p:txBody>
          <a:bodyPr/>
          <a:lstStyle/>
          <a:p>
            <a:endParaRPr lang="sv-SE"/>
          </a:p>
        </p:txBody>
      </p:sp>
    </p:spTree>
    <p:extLst>
      <p:ext uri="{BB962C8B-B14F-4D97-AF65-F5344CB8AC3E}">
        <p14:creationId xmlns:p14="http://schemas.microsoft.com/office/powerpoint/2010/main" val="133095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0A37AB-4224-6F40-B4CA-336E5F2DF7CF}"/>
              </a:ext>
            </a:extLst>
          </p:cNvPr>
          <p:cNvSpPr>
            <a:spLocks noGrp="1"/>
          </p:cNvSpPr>
          <p:nvPr>
            <p:ph type="ctrTitle"/>
          </p:nvPr>
        </p:nvSpPr>
        <p:spPr/>
        <p:txBody>
          <a:bodyPr/>
          <a:lstStyle/>
          <a:p>
            <a:r>
              <a:rPr lang="sv-SE" dirty="0"/>
              <a:t>Så här kan diagram se ut</a:t>
            </a:r>
          </a:p>
        </p:txBody>
      </p:sp>
      <p:sp>
        <p:nvSpPr>
          <p:cNvPr id="3" name="Underrubrik 2">
            <a:extLst>
              <a:ext uri="{FF2B5EF4-FFF2-40B4-BE49-F238E27FC236}">
                <a16:creationId xmlns:a16="http://schemas.microsoft.com/office/drawing/2014/main" id="{980AA3F9-CFAA-D04E-B809-EA90C84FBF1E}"/>
              </a:ext>
            </a:extLst>
          </p:cNvPr>
          <p:cNvSpPr>
            <a:spLocks noGrp="1"/>
          </p:cNvSpPr>
          <p:nvPr>
            <p:ph type="subTitle" idx="1"/>
          </p:nvPr>
        </p:nvSpPr>
        <p:spPr/>
        <p:txBody>
          <a:bodyPr>
            <a:normAutofit/>
          </a:bodyPr>
          <a:lstStyle/>
          <a:p>
            <a:r>
              <a:rPr lang="sv-SE" dirty="0"/>
              <a:t>För läsbarhetens skull lägger vi alltid grafer mot vit eller mörkblå bakgrund</a:t>
            </a:r>
          </a:p>
        </p:txBody>
      </p:sp>
      <p:graphicFrame>
        <p:nvGraphicFramePr>
          <p:cNvPr id="4" name="Diagram 3">
            <a:extLst>
              <a:ext uri="{FF2B5EF4-FFF2-40B4-BE49-F238E27FC236}">
                <a16:creationId xmlns:a16="http://schemas.microsoft.com/office/drawing/2014/main" id="{C2A712FB-DE20-D642-96B8-FFD1F9EE3D4E}"/>
              </a:ext>
            </a:extLst>
          </p:cNvPr>
          <p:cNvGraphicFramePr/>
          <p:nvPr>
            <p:extLst>
              <p:ext uri="{D42A27DB-BD31-4B8C-83A1-F6EECF244321}">
                <p14:modId xmlns:p14="http://schemas.microsoft.com/office/powerpoint/2010/main" val="3190392211"/>
              </p:ext>
            </p:extLst>
          </p:nvPr>
        </p:nvGraphicFramePr>
        <p:xfrm>
          <a:off x="76271" y="2508115"/>
          <a:ext cx="3636746" cy="22181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 4">
            <a:extLst>
              <a:ext uri="{FF2B5EF4-FFF2-40B4-BE49-F238E27FC236}">
                <a16:creationId xmlns:a16="http://schemas.microsoft.com/office/drawing/2014/main" id="{4CA8F38B-58C7-B34C-B90F-3AC1BEC45A53}"/>
              </a:ext>
            </a:extLst>
          </p:cNvPr>
          <p:cNvGraphicFramePr/>
          <p:nvPr>
            <p:extLst>
              <p:ext uri="{D42A27DB-BD31-4B8C-83A1-F6EECF244321}">
                <p14:modId xmlns:p14="http://schemas.microsoft.com/office/powerpoint/2010/main" val="3441638541"/>
              </p:ext>
            </p:extLst>
          </p:nvPr>
        </p:nvGraphicFramePr>
        <p:xfrm>
          <a:off x="3348686" y="2508115"/>
          <a:ext cx="7038110" cy="25276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089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4"/>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insam tema vit">
  <a:themeElements>
    <a:clrScheme name="Finsam">
      <a:dk1>
        <a:srgbClr val="033348"/>
      </a:dk1>
      <a:lt1>
        <a:srgbClr val="FFFFFF"/>
      </a:lt1>
      <a:dk2>
        <a:srgbClr val="143347"/>
      </a:dk2>
      <a:lt2>
        <a:srgbClr val="E7E6E6"/>
      </a:lt2>
      <a:accent1>
        <a:srgbClr val="F28D2B"/>
      </a:accent1>
      <a:accent2>
        <a:srgbClr val="F2C730"/>
      </a:accent2>
      <a:accent3>
        <a:srgbClr val="C79C6D"/>
      </a:accent3>
      <a:accent4>
        <a:srgbClr val="D6381A"/>
      </a:accent4>
      <a:accent5>
        <a:srgbClr val="A67C52"/>
      </a:accent5>
      <a:accent6>
        <a:srgbClr val="DEF1FB"/>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insam tema orange">
  <a:themeElements>
    <a:clrScheme name="Finsam">
      <a:dk1>
        <a:srgbClr val="033348"/>
      </a:dk1>
      <a:lt1>
        <a:srgbClr val="FFFFFF"/>
      </a:lt1>
      <a:dk2>
        <a:srgbClr val="143347"/>
      </a:dk2>
      <a:lt2>
        <a:srgbClr val="E7E6E6"/>
      </a:lt2>
      <a:accent1>
        <a:srgbClr val="F28D2B"/>
      </a:accent1>
      <a:accent2>
        <a:srgbClr val="F2C730"/>
      </a:accent2>
      <a:accent3>
        <a:srgbClr val="C79C6D"/>
      </a:accent3>
      <a:accent4>
        <a:srgbClr val="D6381A"/>
      </a:accent4>
      <a:accent5>
        <a:srgbClr val="A67C52"/>
      </a:accent5>
      <a:accent6>
        <a:srgbClr val="DEF1FB"/>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insam tema mörk">
  <a:themeElements>
    <a:clrScheme name="Finsam">
      <a:dk1>
        <a:srgbClr val="033348"/>
      </a:dk1>
      <a:lt1>
        <a:srgbClr val="FFFFFF"/>
      </a:lt1>
      <a:dk2>
        <a:srgbClr val="143347"/>
      </a:dk2>
      <a:lt2>
        <a:srgbClr val="E7E6E6"/>
      </a:lt2>
      <a:accent1>
        <a:srgbClr val="F28D2B"/>
      </a:accent1>
      <a:accent2>
        <a:srgbClr val="F2C730"/>
      </a:accent2>
      <a:accent3>
        <a:srgbClr val="C79C6D"/>
      </a:accent3>
      <a:accent4>
        <a:srgbClr val="D6381A"/>
      </a:accent4>
      <a:accent5>
        <a:srgbClr val="A67C52"/>
      </a:accent5>
      <a:accent6>
        <a:srgbClr val="DEF1FB"/>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2479</TotalTime>
  <Words>1028</Words>
  <Application>Microsoft Office PowerPoint</Application>
  <PresentationFormat>Bredbild</PresentationFormat>
  <Paragraphs>131</Paragraphs>
  <Slides>24</Slides>
  <Notes>12</Notes>
  <HiddenSlides>0</HiddenSlides>
  <MMClips>0</MMClips>
  <ScaleCrop>false</ScaleCrop>
  <HeadingPairs>
    <vt:vector size="6" baseType="variant">
      <vt:variant>
        <vt:lpstr>Använt teckensnitt</vt:lpstr>
      </vt:variant>
      <vt:variant>
        <vt:i4>3</vt:i4>
      </vt:variant>
      <vt:variant>
        <vt:lpstr>Tema</vt:lpstr>
      </vt:variant>
      <vt:variant>
        <vt:i4>3</vt:i4>
      </vt:variant>
      <vt:variant>
        <vt:lpstr>Bildrubriker</vt:lpstr>
      </vt:variant>
      <vt:variant>
        <vt:i4>24</vt:i4>
      </vt:variant>
    </vt:vector>
  </HeadingPairs>
  <TitlesOfParts>
    <vt:vector size="30" baseType="lpstr">
      <vt:lpstr>Arial</vt:lpstr>
      <vt:lpstr>Calibri</vt:lpstr>
      <vt:lpstr>Systemtypsnitt</vt:lpstr>
      <vt:lpstr>Finsam tema vit</vt:lpstr>
      <vt:lpstr>Finsam tema orange</vt:lpstr>
      <vt:lpstr>Finsam tema mörk</vt:lpstr>
      <vt:lpstr>Tillsammans gör vi skillnad</vt:lpstr>
      <vt:lpstr>Här presenterat vi en illustration</vt:lpstr>
      <vt:lpstr>En kort och bra rubrik</vt:lpstr>
      <vt:lpstr>Så här ser rubriken ut</vt:lpstr>
      <vt:lpstr>Punktlista för när det inte går att dela upp</vt:lpstr>
      <vt:lpstr>PowerPoint-presentation</vt:lpstr>
      <vt:lpstr>PowerPoint-presentation</vt:lpstr>
      <vt:lpstr>PowerPoint-presentation</vt:lpstr>
      <vt:lpstr>Så här kan diagram se ut</vt:lpstr>
      <vt:lpstr>Variant på diagrampresentation</vt:lpstr>
      <vt:lpstr>Här ett stapeldiagram</vt:lpstr>
      <vt:lpstr>Här ett exempel på en tabell</vt:lpstr>
      <vt:lpstr>PowerPoint-presentation</vt:lpstr>
      <vt:lpstr>Tillsammans gör vi skillnad</vt:lpstr>
      <vt:lpstr>Tillsammans gör vi skillnad</vt:lpstr>
      <vt:lpstr>En kort och bra rubrik</vt:lpstr>
      <vt:lpstr>Här presenterar vi en illustration</vt:lpstr>
      <vt:lpstr>Så här ser rubriken ut</vt:lpstr>
      <vt:lpstr>Punktlista för när det inte går att dela upp</vt:lpstr>
      <vt:lpstr>PowerPoint-presentation</vt:lpstr>
      <vt:lpstr>Så här kan diagram se ut</vt:lpstr>
      <vt:lpstr>Variant på diagrampresentation</vt:lpstr>
      <vt:lpstr>Här ett exempel på en tabell</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Samordningsförbund - Tillsammans gör vi skillnad</dc:title>
  <dc:creator>Finsam</dc:creator>
  <cp:lastModifiedBy>Djurberg Anna-Lena (4520)</cp:lastModifiedBy>
  <cp:revision>135</cp:revision>
  <dcterms:created xsi:type="dcterms:W3CDTF">2019-12-03T12:40:04Z</dcterms:created>
  <dcterms:modified xsi:type="dcterms:W3CDTF">2020-05-04T10:51:57Z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39F43A33-A92A-4639-9D0D-F08C7528D5D0</vt:lpwstr>
  </property>
  <property fmtid="{D5CDD505-2E9C-101B-9397-08002B2CF9AE}" pid="3" name="ArticulatePath">
    <vt:lpwstr>https://www.finsam.se/download/18.46bbdc3b171b381dac732/1588153664215/lathund-ppt</vt:lpwstr>
  </property>
</Properties>
</file>