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89" r:id="rId2"/>
    <p:sldMasterId id="2147483673" r:id="rId3"/>
  </p:sldMasterIdLst>
  <p:notesMasterIdLst>
    <p:notesMasterId r:id="rId8"/>
  </p:notesMasterIdLst>
  <p:sldIdLst>
    <p:sldId id="289" r:id="rId4"/>
    <p:sldId id="265" r:id="rId5"/>
    <p:sldId id="290" r:id="rId6"/>
    <p:sldId id="281" r:id="rId7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jus presentation" id="{9186DFC7-47F9-5E46-B771-1D23D878CCA1}">
          <p14:sldIdLst>
            <p14:sldId id="289"/>
            <p14:sldId id="265"/>
          </p14:sldIdLst>
        </p14:section>
        <p14:section name="Mörk presentation" id="{DE338B89-DCE8-874D-BCF0-94CC9F3ADCE4}">
          <p14:sldIdLst>
            <p14:sldId id="290"/>
            <p14:sldId id="28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llanmörkt forma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Mellanmörkt format 3 - Dekorfärg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just forma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just format 2 - Dekorfärg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78"/>
    <p:restoredTop sz="94762"/>
  </p:normalViewPr>
  <p:slideViewPr>
    <p:cSldViewPr snapToGrid="0" snapToObjects="1">
      <p:cViewPr varScale="1">
        <p:scale>
          <a:sx n="67" d="100"/>
          <a:sy n="67" d="100"/>
        </p:scale>
        <p:origin x="284" y="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86EE3-963E-334B-A45B-84188865E481}" type="datetimeFigureOut">
              <a:rPr lang="sv-SE" smtClean="0"/>
              <a:t>2020-04-29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62A1BF-B539-0D46-9512-A52B9FA6D9F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4633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Startsida ljust tema – med egna avsändarlogotyper i botten på det vita fältet.</a:t>
            </a:r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62A1BF-B539-0D46-9512-A52B9FA6D9F4}" type="slidenum">
              <a:rPr lang="sv-SE" smtClean="0"/>
              <a:t>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31794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Startsida - mörkt tema – med egna avsändarlogotyper i botten på det vita fältet.</a:t>
            </a:r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62A1BF-B539-0D46-9512-A52B9FA6D9F4}" type="slidenum">
              <a:rPr lang="sv-SE" smtClean="0"/>
              <a:t>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63273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sida vi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ubrik 1" descr="Rubrik">
            <a:extLst>
              <a:ext uri="{FF2B5EF4-FFF2-40B4-BE49-F238E27FC236}">
                <a16:creationId xmlns:a16="http://schemas.microsoft.com/office/drawing/2014/main" id="{740F787B-045D-284A-8FDA-E7216791482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3896" y="1652344"/>
            <a:ext cx="7614920" cy="2789577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10000"/>
              </a:lnSpc>
              <a:defRPr sz="11000" spc="-500" baseline="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22" name="Platshållare för innehåll 19" descr="Dårrad">
            <a:extLst>
              <a:ext uri="{FF2B5EF4-FFF2-40B4-BE49-F238E27FC236}">
                <a16:creationId xmlns:a16="http://schemas.microsoft.com/office/drawing/2014/main" id="{B499706C-5348-F740-9BB4-D76D9485C42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051" y="700881"/>
            <a:ext cx="7615237" cy="792797"/>
          </a:xfrm>
        </p:spPr>
        <p:txBody>
          <a:bodyPr lIns="36000">
            <a:noAutofit/>
          </a:bodyPr>
          <a:lstStyle>
            <a:lvl1pPr marL="0" indent="0">
              <a:buFontTx/>
              <a:buNone/>
              <a:defRPr sz="6000" spc="-150">
                <a:solidFill>
                  <a:schemeClr val="accent1"/>
                </a:solidFill>
              </a:defRPr>
            </a:lvl1pPr>
          </a:lstStyle>
          <a:p>
            <a:r>
              <a:rPr lang="sv-SE" dirty="0" err="1"/>
              <a:t>Dårrad</a:t>
            </a:r>
            <a:endParaRPr lang="sv-SE" dirty="0"/>
          </a:p>
        </p:txBody>
      </p:sp>
      <p:pic>
        <p:nvPicPr>
          <p:cNvPr id="6" name="Bildobjekt 5" descr="En våg med fyra linjer i olika gradienter av orange. Under står logotyper för: Försäkringskassan, Arbetsförmedlningen, Sveriges Kommuner och Regioner samt Socialstyrelsen. Tillsammans bildar de Finsam.">
            <a:extLst>
              <a:ext uri="{FF2B5EF4-FFF2-40B4-BE49-F238E27FC236}">
                <a16:creationId xmlns:a16="http://schemas.microsoft.com/office/drawing/2014/main" id="{8EBDB97B-7264-E740-997F-1ACADDEBEBB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156200"/>
            <a:ext cx="12192000" cy="1701800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F933CAFB-12B7-094D-A402-4E133D21FA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6" y="4547644"/>
            <a:ext cx="3860795" cy="362340"/>
          </a:xfrm>
          <a:prstGeom prst="rect">
            <a:avLst/>
          </a:prstGeom>
        </p:spPr>
      </p:pic>
      <p:sp>
        <p:nvSpPr>
          <p:cNvPr id="8" name="Platshållare för innehåll 4">
            <a:extLst>
              <a:ext uri="{FF2B5EF4-FFF2-40B4-BE49-F238E27FC236}">
                <a16:creationId xmlns:a16="http://schemas.microsoft.com/office/drawing/2014/main" id="{EF898776-6ABE-1648-8DE9-400CA91CEC4D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86118" y="4824095"/>
            <a:ext cx="5715000" cy="464342"/>
          </a:xfrm>
        </p:spPr>
        <p:txBody>
          <a:bodyPr>
            <a:noAutofit/>
          </a:bodyPr>
          <a:lstStyle>
            <a:lvl1pPr indent="0">
              <a:buNone/>
              <a:defRPr sz="2800" b="1"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2600" b="1"/>
            </a:lvl2pPr>
            <a:lvl3pPr indent="0">
              <a:buNone/>
              <a:defRPr/>
            </a:lvl3pPr>
            <a:lvl4pPr indent="0">
              <a:buNone/>
              <a:defRPr/>
            </a:lvl4pPr>
            <a:lvl5pPr indent="0">
              <a:buNone/>
              <a:defRPr/>
            </a:lvl5pPr>
          </a:lstStyle>
          <a:p>
            <a:pPr lvl="1"/>
            <a:r>
              <a:rPr lang="sv-SE" dirty="0"/>
              <a:t>Region/avdelning</a:t>
            </a:r>
          </a:p>
        </p:txBody>
      </p:sp>
    </p:spTree>
    <p:extLst>
      <p:ext uri="{BB962C8B-B14F-4D97-AF65-F5344CB8AC3E}">
        <p14:creationId xmlns:p14="http://schemas.microsoft.com/office/powerpoint/2010/main" val="318862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illustration diskre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A2572C13-3610-D948-AE1E-45BBA0223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42329" y="715965"/>
            <a:ext cx="7345680" cy="811714"/>
          </a:xfrm>
        </p:spPr>
        <p:txBody>
          <a:bodyPr anchor="t" anchorCtr="0">
            <a:noAutofit/>
          </a:bodyPr>
          <a:lstStyle>
            <a:lvl1pPr algn="l">
              <a:defRPr sz="4800" spc="-200" baseline="0">
                <a:solidFill>
                  <a:schemeClr val="accent1"/>
                </a:solidFill>
              </a:defRPr>
            </a:lvl1pPr>
          </a:lstStyle>
          <a:p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Lorem</a:t>
            </a:r>
            <a:endParaRPr lang="sv-SE" dirty="0"/>
          </a:p>
        </p:txBody>
      </p:sp>
      <p:sp>
        <p:nvSpPr>
          <p:cNvPr id="3" name="Underrubrik 2" descr="Text">
            <a:extLst>
              <a:ext uri="{FF2B5EF4-FFF2-40B4-BE49-F238E27FC236}">
                <a16:creationId xmlns:a16="http://schemas.microsoft.com/office/drawing/2014/main" id="{4EEEF225-0091-2A49-A0D8-50575A5EB2E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860801" y="1509206"/>
            <a:ext cx="7345680" cy="2872740"/>
          </a:xfrm>
        </p:spPr>
        <p:txBody>
          <a:bodyPr rIns="9000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 spc="-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endParaRPr lang="sv-SE" dirty="0"/>
          </a:p>
        </p:txBody>
      </p:sp>
      <p:sp>
        <p:nvSpPr>
          <p:cNvPr id="9" name="Platshållare för innehåll 8" descr="Illustration">
            <a:extLst>
              <a:ext uri="{FF2B5EF4-FFF2-40B4-BE49-F238E27FC236}">
                <a16:creationId xmlns:a16="http://schemas.microsoft.com/office/drawing/2014/main" id="{14DB1550-8AA9-7A4C-9925-5067266ADF9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01963" y="811713"/>
            <a:ext cx="2924176" cy="3570233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sv-SE" dirty="0"/>
              <a:t>Illustration</a:t>
            </a:r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DC26AFDD-3A17-9449-976E-C6DDF349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1504"/>
          <a:stretch/>
        </p:blipFill>
        <p:spPr>
          <a:xfrm>
            <a:off x="0" y="5587999"/>
            <a:ext cx="12192000" cy="1270001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13083D0D-3207-924B-942F-2C2DFADFDD2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6" y="5575300"/>
            <a:ext cx="2307931" cy="2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90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utan illustration diskre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A2572C13-3610-D948-AE1E-45BBA0223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6547" y="715965"/>
            <a:ext cx="10504518" cy="811714"/>
          </a:xfrm>
        </p:spPr>
        <p:txBody>
          <a:bodyPr anchor="t" anchorCtr="0">
            <a:noAutofit/>
          </a:bodyPr>
          <a:lstStyle>
            <a:lvl1pPr algn="l">
              <a:defRPr sz="4800" spc="-200" baseline="0">
                <a:solidFill>
                  <a:schemeClr val="accent1"/>
                </a:solidFill>
              </a:defRPr>
            </a:lvl1pPr>
          </a:lstStyle>
          <a:p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Lorem</a:t>
            </a:r>
            <a:endParaRPr lang="sv-SE" dirty="0"/>
          </a:p>
        </p:txBody>
      </p:sp>
      <p:sp>
        <p:nvSpPr>
          <p:cNvPr id="3" name="Underrubrik 2" descr="Text">
            <a:extLst>
              <a:ext uri="{FF2B5EF4-FFF2-40B4-BE49-F238E27FC236}">
                <a16:creationId xmlns:a16="http://schemas.microsoft.com/office/drawing/2014/main" id="{4EEEF225-0091-2A49-A0D8-50575A5EB2E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65019" y="1509206"/>
            <a:ext cx="8510512" cy="2872740"/>
          </a:xfrm>
        </p:spPr>
        <p:txBody>
          <a:bodyPr rIns="90000">
            <a:noAutofit/>
          </a:bodyPr>
          <a:lstStyle>
            <a:lvl1pPr marL="0" indent="0" algn="l">
              <a:buNone/>
              <a:defRPr sz="2800" spc="-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</a:p>
        </p:txBody>
      </p:sp>
      <p:pic>
        <p:nvPicPr>
          <p:cNvPr id="6" name="Bildobjekt 5">
            <a:extLst>
              <a:ext uri="{FF2B5EF4-FFF2-40B4-BE49-F238E27FC236}">
                <a16:creationId xmlns:a16="http://schemas.microsoft.com/office/drawing/2014/main" id="{BE9B35B0-0444-DE44-8845-E49DBD04F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1504"/>
          <a:stretch/>
        </p:blipFill>
        <p:spPr>
          <a:xfrm>
            <a:off x="0" y="5587999"/>
            <a:ext cx="12192000" cy="1270001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CB001F0B-4515-9640-A7AF-2384431E5F8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6" y="5575300"/>
            <a:ext cx="2307931" cy="2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09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punktlista diskre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ubrik 1" descr="Rubrik">
            <a:extLst>
              <a:ext uri="{FF2B5EF4-FFF2-40B4-BE49-F238E27FC236}">
                <a16:creationId xmlns:a16="http://schemas.microsoft.com/office/drawing/2014/main" id="{57337664-96F4-134B-9B53-8CFA4D427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20" y="725984"/>
            <a:ext cx="10515600" cy="71532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2" name="Platshållare för innehåll 2" descr="Punktlista">
            <a:extLst>
              <a:ext uri="{FF2B5EF4-FFF2-40B4-BE49-F238E27FC236}">
                <a16:creationId xmlns:a16="http://schemas.microsoft.com/office/drawing/2014/main" id="{2EB848B1-6677-2E4F-A758-1FC796442F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963" y="1496481"/>
            <a:ext cx="10515600" cy="3447415"/>
          </a:xfrm>
        </p:spPr>
        <p:txBody>
          <a:bodyPr/>
          <a:lstStyle>
            <a:lvl1pPr>
              <a:defRPr spc="-100" baseline="0"/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D08315AD-95C8-2A40-9686-44E0A5DC47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1504"/>
          <a:stretch/>
        </p:blipFill>
        <p:spPr>
          <a:xfrm>
            <a:off x="0" y="5587999"/>
            <a:ext cx="12192000" cy="1270001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E2C9A974-28E7-374C-8C1F-60AE6A4AD01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6" y="5575300"/>
            <a:ext cx="2307931" cy="2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88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2 punktlistor diskre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ubrik 1" descr="Rubrik">
            <a:extLst>
              <a:ext uri="{FF2B5EF4-FFF2-40B4-BE49-F238E27FC236}">
                <a16:creationId xmlns:a16="http://schemas.microsoft.com/office/drawing/2014/main" id="{57337664-96F4-134B-9B53-8CFA4D427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20" y="725984"/>
            <a:ext cx="10515600" cy="71532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8" name="Platshållare för innehåll 2" descr="Punktlista">
            <a:extLst>
              <a:ext uri="{FF2B5EF4-FFF2-40B4-BE49-F238E27FC236}">
                <a16:creationId xmlns:a16="http://schemas.microsoft.com/office/drawing/2014/main" id="{B658AE62-6376-674C-881B-FEAC4E504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962" y="1496481"/>
            <a:ext cx="4886037" cy="3447415"/>
          </a:xfrm>
        </p:spPr>
        <p:txBody>
          <a:bodyPr>
            <a:noAutofit/>
          </a:bodyPr>
          <a:lstStyle>
            <a:lvl1pPr>
              <a:defRPr sz="2800" spc="-50" baseline="0"/>
            </a:lvl1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10" name="Platshållare för innehåll 2" descr="Punktlista">
            <a:extLst>
              <a:ext uri="{FF2B5EF4-FFF2-40B4-BE49-F238E27FC236}">
                <a16:creationId xmlns:a16="http://schemas.microsoft.com/office/drawing/2014/main" id="{2520F0C3-A9A7-7943-B5F2-524D9D7C13A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975926" y="1496481"/>
            <a:ext cx="4886037" cy="3447415"/>
          </a:xfrm>
        </p:spPr>
        <p:txBody>
          <a:bodyPr>
            <a:noAutofit/>
          </a:bodyPr>
          <a:lstStyle>
            <a:lvl1pPr>
              <a:defRPr sz="2800" spc="-50" baseline="0"/>
            </a:lvl1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F2924821-5E29-EC49-92EC-CBA11E2167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1504"/>
          <a:stretch/>
        </p:blipFill>
        <p:spPr>
          <a:xfrm>
            <a:off x="0" y="5587999"/>
            <a:ext cx="12192000" cy="1270001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C6E72587-C1B3-4A48-A089-B262D3E10C0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6" y="5575300"/>
            <a:ext cx="2307931" cy="2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39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ida - positiv logotyp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bild 5" descr="Fotografi&#10;">
            <a:extLst>
              <a:ext uri="{FF2B5EF4-FFF2-40B4-BE49-F238E27FC236}">
                <a16:creationId xmlns:a16="http://schemas.microsoft.com/office/drawing/2014/main" id="{FCD0AEEB-50A2-F14E-A4BB-EC5B9EC685E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9" name="Platshållare för innehåll 19" descr="Rubrik">
            <a:extLst>
              <a:ext uri="{FF2B5EF4-FFF2-40B4-BE49-F238E27FC236}">
                <a16:creationId xmlns:a16="http://schemas.microsoft.com/office/drawing/2014/main" id="{81F5EFA6-FF3B-8B48-81F8-E6C406BD79E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048" y="693170"/>
            <a:ext cx="7035661" cy="792797"/>
          </a:xfrm>
        </p:spPr>
        <p:txBody>
          <a:bodyPr lIns="36000">
            <a:noAutofit/>
          </a:bodyPr>
          <a:lstStyle>
            <a:lvl1pPr marL="0" indent="0">
              <a:buFontTx/>
              <a:buNone/>
              <a:defRPr sz="6000" spc="-150">
                <a:solidFill>
                  <a:schemeClr val="accent1"/>
                </a:solidFill>
              </a:defRPr>
            </a:lvl1pPr>
          </a:lstStyle>
          <a:p>
            <a:r>
              <a:rPr lang="sv-SE" dirty="0"/>
              <a:t>Eventuell bildrubrik</a:t>
            </a:r>
          </a:p>
        </p:txBody>
      </p:sp>
      <p:sp>
        <p:nvSpPr>
          <p:cNvPr id="7" name="Platshållare för innehåll 3">
            <a:extLst>
              <a:ext uri="{FF2B5EF4-FFF2-40B4-BE49-F238E27FC236}">
                <a16:creationId xmlns:a16="http://schemas.microsoft.com/office/drawing/2014/main" id="{7A063CF1-8688-D249-8035-6D87732D576A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0" y="5740402"/>
            <a:ext cx="12192000" cy="1116000"/>
          </a:xfrm>
          <a:blipFill dpi="0" rotWithShape="1">
            <a:blip r:embed="rId2"/>
            <a:srcRect/>
            <a:stretch>
              <a:fillRect t="-1" b="117"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innehåll 14">
            <a:extLst>
              <a:ext uri="{FF2B5EF4-FFF2-40B4-BE49-F238E27FC236}">
                <a16:creationId xmlns:a16="http://schemas.microsoft.com/office/drawing/2014/main" id="{11A7AA92-A315-CA40-BB0F-DB290E8347C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00617" y="5575300"/>
            <a:ext cx="2319338" cy="211667"/>
          </a:xfrm>
          <a:blipFill>
            <a:blip r:embed="rId3"/>
            <a:stretch>
              <a:fillRect t="-1024" b="-1024"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68479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sida orange Nationella råde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A2572C13-3610-D948-AE1E-45BBA0223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3896" y="1652344"/>
            <a:ext cx="7614920" cy="2789577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10000"/>
              </a:lnSpc>
              <a:defRPr sz="11000" spc="-500" baseline="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20" name="Platshållare för innehåll 19" descr="Dårrad">
            <a:extLst>
              <a:ext uri="{FF2B5EF4-FFF2-40B4-BE49-F238E27FC236}">
                <a16:creationId xmlns:a16="http://schemas.microsoft.com/office/drawing/2014/main" id="{FA9C8239-CB13-B444-8477-853F3E9C0C3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051" y="700881"/>
            <a:ext cx="7615237" cy="792797"/>
          </a:xfrm>
        </p:spPr>
        <p:txBody>
          <a:bodyPr lIns="36000">
            <a:noAutofit/>
          </a:bodyPr>
          <a:lstStyle>
            <a:lvl1pPr marL="0" indent="0">
              <a:buFontTx/>
              <a:buNone/>
              <a:defRPr sz="6000" spc="-150">
                <a:solidFill>
                  <a:schemeClr val="bg1"/>
                </a:solidFill>
              </a:defRPr>
            </a:lvl1pPr>
          </a:lstStyle>
          <a:p>
            <a:r>
              <a:rPr lang="sv-SE" dirty="0" err="1"/>
              <a:t>Dårrad</a:t>
            </a:r>
            <a:endParaRPr lang="sv-SE" dirty="0"/>
          </a:p>
        </p:txBody>
      </p:sp>
      <p:pic>
        <p:nvPicPr>
          <p:cNvPr id="23" name="Bildobjekt 22">
            <a:extLst>
              <a:ext uri="{FF2B5EF4-FFF2-40B4-BE49-F238E27FC236}">
                <a16:creationId xmlns:a16="http://schemas.microsoft.com/office/drawing/2014/main" id="{98A27656-C54F-1C48-90AA-5C6FEA6F21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01965" y="4624662"/>
            <a:ext cx="3860798" cy="580994"/>
          </a:xfrm>
          <a:prstGeom prst="rect">
            <a:avLst/>
          </a:prstGeom>
        </p:spPr>
      </p:pic>
      <p:pic>
        <p:nvPicPr>
          <p:cNvPr id="4" name="Bildobjekt 3" descr="En våg med fyra linjer i olika gradienter av orange. Under står logotyper för: Försäkringskassan, Arbetsförmedlningen, Sveriges Kommuner och Regioner samt Socialstyrelsen. Tillsammans bildar de Finsam.">
            <a:extLst>
              <a:ext uri="{FF2B5EF4-FFF2-40B4-BE49-F238E27FC236}">
                <a16:creationId xmlns:a16="http://schemas.microsoft.com/office/drawing/2014/main" id="{D7C6D117-311D-314C-A57F-D1E8311F102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5165109"/>
            <a:ext cx="12192000" cy="17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0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sida orange - plats för loggor i bott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A2572C13-3610-D948-AE1E-45BBA0223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3896" y="1652344"/>
            <a:ext cx="7614920" cy="2789577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10000"/>
              </a:lnSpc>
              <a:defRPr sz="11000" spc="-500" baseline="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20" name="Platshållare för innehåll 19" descr="Dårrad">
            <a:extLst>
              <a:ext uri="{FF2B5EF4-FFF2-40B4-BE49-F238E27FC236}">
                <a16:creationId xmlns:a16="http://schemas.microsoft.com/office/drawing/2014/main" id="{FA9C8239-CB13-B444-8477-853F3E9C0C3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051" y="700881"/>
            <a:ext cx="7615237" cy="792797"/>
          </a:xfrm>
        </p:spPr>
        <p:txBody>
          <a:bodyPr lIns="36000">
            <a:noAutofit/>
          </a:bodyPr>
          <a:lstStyle>
            <a:lvl1pPr marL="0" indent="0">
              <a:buFontTx/>
              <a:buNone/>
              <a:defRPr sz="6000" spc="-150">
                <a:solidFill>
                  <a:schemeClr val="bg1"/>
                </a:solidFill>
              </a:defRPr>
            </a:lvl1pPr>
          </a:lstStyle>
          <a:p>
            <a:r>
              <a:rPr lang="sv-SE" dirty="0" err="1"/>
              <a:t>Dårrad</a:t>
            </a:r>
            <a:endParaRPr lang="sv-SE" dirty="0"/>
          </a:p>
        </p:txBody>
      </p:sp>
      <p:pic>
        <p:nvPicPr>
          <p:cNvPr id="23" name="Bildobjekt 22">
            <a:extLst>
              <a:ext uri="{FF2B5EF4-FFF2-40B4-BE49-F238E27FC236}">
                <a16:creationId xmlns:a16="http://schemas.microsoft.com/office/drawing/2014/main" id="{98A27656-C54F-1C48-90AA-5C6FEA6F21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01965" y="4885651"/>
            <a:ext cx="3860798" cy="362340"/>
          </a:xfrm>
          <a:prstGeom prst="rect">
            <a:avLst/>
          </a:prstGeom>
        </p:spPr>
      </p:pic>
      <p:pic>
        <p:nvPicPr>
          <p:cNvPr id="5" name="Bildobjekt 4">
            <a:extLst>
              <a:ext uri="{FF2B5EF4-FFF2-40B4-BE49-F238E27FC236}">
                <a16:creationId xmlns:a16="http://schemas.microsoft.com/office/drawing/2014/main" id="{AEB0E904-42FF-F04E-AF06-9DA8C1E28D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5032953"/>
            <a:ext cx="12192000" cy="1435100"/>
          </a:xfrm>
          <a:prstGeom prst="rect">
            <a:avLst/>
          </a:prstGeom>
        </p:spPr>
      </p:pic>
      <p:sp>
        <p:nvSpPr>
          <p:cNvPr id="6" name="Rektangel 5">
            <a:extLst>
              <a:ext uri="{FF2B5EF4-FFF2-40B4-BE49-F238E27FC236}">
                <a16:creationId xmlns:a16="http://schemas.microsoft.com/office/drawing/2014/main" id="{BE3DC53F-6661-D042-ACA4-15D8D4A2352D}"/>
              </a:ext>
            </a:extLst>
          </p:cNvPr>
          <p:cNvSpPr/>
          <p:nvPr userDrawn="1"/>
        </p:nvSpPr>
        <p:spPr>
          <a:xfrm>
            <a:off x="0" y="6358467"/>
            <a:ext cx="12192000" cy="499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Platshållare för innehåll 7">
            <a:extLst>
              <a:ext uri="{FF2B5EF4-FFF2-40B4-BE49-F238E27FC236}">
                <a16:creationId xmlns:a16="http://schemas.microsoft.com/office/drawing/2014/main" id="{46F96298-0ED5-F642-B98D-6A95CBA53A2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93725" y="6357938"/>
            <a:ext cx="1658408" cy="288925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/>
            </a:lvl1pPr>
          </a:lstStyle>
          <a:p>
            <a:pPr lvl="0"/>
            <a:r>
              <a:rPr lang="sv-SE" dirty="0"/>
              <a:t>Logotyp</a:t>
            </a:r>
          </a:p>
        </p:txBody>
      </p:sp>
      <p:sp>
        <p:nvSpPr>
          <p:cNvPr id="21" name="Platshållare för innehåll 7">
            <a:extLst>
              <a:ext uri="{FF2B5EF4-FFF2-40B4-BE49-F238E27FC236}">
                <a16:creationId xmlns:a16="http://schemas.microsoft.com/office/drawing/2014/main" id="{6708D347-4871-D743-B3C8-F3D53829D503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2414059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Logotyp</a:t>
            </a:r>
          </a:p>
          <a:p>
            <a:pPr lvl="0"/>
            <a:endParaRPr lang="sv-SE" dirty="0"/>
          </a:p>
        </p:txBody>
      </p:sp>
      <p:sp>
        <p:nvSpPr>
          <p:cNvPr id="22" name="Platshållare för innehåll 7">
            <a:extLst>
              <a:ext uri="{FF2B5EF4-FFF2-40B4-BE49-F238E27FC236}">
                <a16:creationId xmlns:a16="http://schemas.microsoft.com/office/drawing/2014/main" id="{16A37AFE-571F-A548-B92E-00E3AEBCFDCA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4234393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Logotyp</a:t>
            </a:r>
          </a:p>
          <a:p>
            <a:pPr lvl="0"/>
            <a:endParaRPr lang="sv-SE" dirty="0"/>
          </a:p>
        </p:txBody>
      </p:sp>
      <p:sp>
        <p:nvSpPr>
          <p:cNvPr id="24" name="Platshållare för innehåll 7">
            <a:extLst>
              <a:ext uri="{FF2B5EF4-FFF2-40B4-BE49-F238E27FC236}">
                <a16:creationId xmlns:a16="http://schemas.microsoft.com/office/drawing/2014/main" id="{AAF915AB-7B0F-9445-BDCB-B63FB459A56B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6063193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Logotyp</a:t>
            </a:r>
          </a:p>
          <a:p>
            <a:pPr lvl="0"/>
            <a:endParaRPr lang="sv-SE" dirty="0"/>
          </a:p>
        </p:txBody>
      </p:sp>
      <p:sp>
        <p:nvSpPr>
          <p:cNvPr id="25" name="Platshållare för innehåll 7">
            <a:extLst>
              <a:ext uri="{FF2B5EF4-FFF2-40B4-BE49-F238E27FC236}">
                <a16:creationId xmlns:a16="http://schemas.microsoft.com/office/drawing/2014/main" id="{93F39D56-3E40-4E47-8F67-96F32DBAFCF6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7908926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Logotyp</a:t>
            </a:r>
          </a:p>
          <a:p>
            <a:pPr lvl="0"/>
            <a:endParaRPr lang="sv-SE" dirty="0"/>
          </a:p>
        </p:txBody>
      </p:sp>
      <p:sp>
        <p:nvSpPr>
          <p:cNvPr id="26" name="Platshållare för innehåll 7">
            <a:extLst>
              <a:ext uri="{FF2B5EF4-FFF2-40B4-BE49-F238E27FC236}">
                <a16:creationId xmlns:a16="http://schemas.microsoft.com/office/drawing/2014/main" id="{71ED21E2-1786-8F43-9ED4-25680912D6E5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9737726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Logotyp</a:t>
            </a:r>
          </a:p>
          <a:p>
            <a:pPr lvl="0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3313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illustration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>
            <a:extLst>
              <a:ext uri="{FF2B5EF4-FFF2-40B4-BE49-F238E27FC236}">
                <a16:creationId xmlns:a16="http://schemas.microsoft.com/office/drawing/2014/main" id="{A4BCD519-C6AC-4D43-8789-8C8C51CC8F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0620"/>
          <a:stretch/>
        </p:blipFill>
        <p:spPr>
          <a:xfrm>
            <a:off x="0" y="5575301"/>
            <a:ext cx="12192000" cy="1282699"/>
          </a:xfrm>
          <a:prstGeom prst="rect">
            <a:avLst/>
          </a:prstGeom>
        </p:spPr>
      </p:pic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A2572C13-3610-D948-AE1E-45BBA0223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79273" y="717139"/>
            <a:ext cx="7451667" cy="750102"/>
          </a:xfrm>
        </p:spPr>
        <p:txBody>
          <a:bodyPr anchor="t" anchorCtr="0">
            <a:noAutofit/>
          </a:bodyPr>
          <a:lstStyle>
            <a:lvl1pPr algn="l">
              <a:defRPr sz="4800" spc="-150">
                <a:solidFill>
                  <a:schemeClr val="bg1"/>
                </a:solidFill>
              </a:defRPr>
            </a:lvl1pPr>
          </a:lstStyle>
          <a:p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Lorem</a:t>
            </a:r>
            <a:endParaRPr lang="sv-SE" dirty="0"/>
          </a:p>
        </p:txBody>
      </p:sp>
      <p:sp>
        <p:nvSpPr>
          <p:cNvPr id="3" name="Underrubrik 2" descr="Text">
            <a:extLst>
              <a:ext uri="{FF2B5EF4-FFF2-40B4-BE49-F238E27FC236}">
                <a16:creationId xmlns:a16="http://schemas.microsoft.com/office/drawing/2014/main" id="{4EEEF225-0091-2A49-A0D8-50575A5EB2E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879273" y="1562572"/>
            <a:ext cx="7451667" cy="2872740"/>
          </a:xfrm>
        </p:spPr>
        <p:txBody>
          <a:bodyPr rIns="90000">
            <a:noAutofit/>
          </a:bodyPr>
          <a:lstStyle>
            <a:lvl1pPr marL="0" indent="0" algn="l">
              <a:buNone/>
              <a:defRPr sz="2800" spc="-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</a:p>
        </p:txBody>
      </p:sp>
      <p:sp>
        <p:nvSpPr>
          <p:cNvPr id="9" name="Platshållare för innehåll 8" descr="Illustration">
            <a:extLst>
              <a:ext uri="{FF2B5EF4-FFF2-40B4-BE49-F238E27FC236}">
                <a16:creationId xmlns:a16="http://schemas.microsoft.com/office/drawing/2014/main" id="{14DB1550-8AA9-7A4C-9925-5067266ADF9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01964" y="811712"/>
            <a:ext cx="2924175" cy="3623599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sv-SE" dirty="0"/>
              <a:t>Illustration</a:t>
            </a:r>
          </a:p>
        </p:txBody>
      </p:sp>
      <p:pic>
        <p:nvPicPr>
          <p:cNvPr id="19" name="Bildobjekt 18">
            <a:extLst>
              <a:ext uri="{FF2B5EF4-FFF2-40B4-BE49-F238E27FC236}">
                <a16:creationId xmlns:a16="http://schemas.microsoft.com/office/drawing/2014/main" id="{E8EB635F-F012-7C4E-B79F-5F1E8BC24A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4" y="5575300"/>
            <a:ext cx="2307936" cy="2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538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punktlista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E46A2EEB-AE20-134C-A324-6A6DB19FF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020" y="725085"/>
            <a:ext cx="10515600" cy="71532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innehåll 2" descr="Punktlista">
            <a:extLst>
              <a:ext uri="{FF2B5EF4-FFF2-40B4-BE49-F238E27FC236}">
                <a16:creationId xmlns:a16="http://schemas.microsoft.com/office/drawing/2014/main" id="{59D23C23-AB3D-9E4C-A428-C4FDC4E2F1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2728" y="1569183"/>
            <a:ext cx="10515600" cy="3447415"/>
          </a:xfrm>
        </p:spPr>
        <p:txBody>
          <a:bodyPr/>
          <a:lstStyle>
            <a:lvl1pPr>
              <a:defRPr spc="-100" baseline="0"/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pic>
        <p:nvPicPr>
          <p:cNvPr id="6" name="Bildobjekt 5">
            <a:extLst>
              <a:ext uri="{FF2B5EF4-FFF2-40B4-BE49-F238E27FC236}">
                <a16:creationId xmlns:a16="http://schemas.microsoft.com/office/drawing/2014/main" id="{AA13BD20-63B6-EE4A-9796-30D4F3909B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0620"/>
          <a:stretch/>
        </p:blipFill>
        <p:spPr>
          <a:xfrm>
            <a:off x="0" y="5575301"/>
            <a:ext cx="12192000" cy="1282699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CCD5E40A-B649-5945-BD5A-15EFF3DFE5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4" y="5575300"/>
            <a:ext cx="2307936" cy="2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95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2 punktlistor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E46A2EEB-AE20-134C-A324-6A6DB19FF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020" y="725085"/>
            <a:ext cx="10515600" cy="71532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8" name="Platshållare för innehåll 2" descr="Punktlista">
            <a:extLst>
              <a:ext uri="{FF2B5EF4-FFF2-40B4-BE49-F238E27FC236}">
                <a16:creationId xmlns:a16="http://schemas.microsoft.com/office/drawing/2014/main" id="{5EA81929-6E7B-3146-800E-081002E62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962" y="1496481"/>
            <a:ext cx="4886037" cy="3447415"/>
          </a:xfrm>
        </p:spPr>
        <p:txBody>
          <a:bodyPr>
            <a:noAutofit/>
          </a:bodyPr>
          <a:lstStyle>
            <a:lvl1pPr>
              <a:defRPr sz="2800" spc="-50" baseline="0"/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9" name="Platshållare för innehåll 2" descr="Punktlista">
            <a:extLst>
              <a:ext uri="{FF2B5EF4-FFF2-40B4-BE49-F238E27FC236}">
                <a16:creationId xmlns:a16="http://schemas.microsoft.com/office/drawing/2014/main" id="{CBD613D0-E45A-704A-B49D-E64D890DB27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975926" y="1496481"/>
            <a:ext cx="4886037" cy="3447415"/>
          </a:xfrm>
        </p:spPr>
        <p:txBody>
          <a:bodyPr>
            <a:noAutofit/>
          </a:bodyPr>
          <a:lstStyle>
            <a:lvl1pPr>
              <a:defRPr sz="2800" spc="-50" baseline="0"/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A22A3835-177F-7241-8F1E-EFD822C0B5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0620"/>
          <a:stretch/>
        </p:blipFill>
        <p:spPr>
          <a:xfrm>
            <a:off x="0" y="5575301"/>
            <a:ext cx="12192000" cy="1282699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1A91BB1B-6E0E-0D44-98BE-920F35669E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4" y="5575300"/>
            <a:ext cx="2307936" cy="2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54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utan punkter oran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A2572C13-3610-D948-AE1E-45BBA0223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5019" y="717066"/>
            <a:ext cx="9296950" cy="743390"/>
          </a:xfrm>
        </p:spPr>
        <p:txBody>
          <a:bodyPr anchor="t" anchorCtr="0">
            <a:noAutofit/>
          </a:bodyPr>
          <a:lstStyle>
            <a:lvl1pPr algn="l">
              <a:defRPr sz="4800" spc="-200" baseline="0">
                <a:solidFill>
                  <a:schemeClr val="bg1"/>
                </a:solidFill>
              </a:defRPr>
            </a:lvl1pPr>
          </a:lstStyle>
          <a:p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Lorem</a:t>
            </a:r>
            <a:endParaRPr lang="sv-SE" dirty="0"/>
          </a:p>
        </p:txBody>
      </p:sp>
      <p:sp>
        <p:nvSpPr>
          <p:cNvPr id="3" name="Underrubrik 2" descr="Text">
            <a:extLst>
              <a:ext uri="{FF2B5EF4-FFF2-40B4-BE49-F238E27FC236}">
                <a16:creationId xmlns:a16="http://schemas.microsoft.com/office/drawing/2014/main" id="{4EEEF225-0091-2A49-A0D8-50575A5EB2E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3491" y="1513678"/>
            <a:ext cx="7270212" cy="3516690"/>
          </a:xfrm>
        </p:spPr>
        <p:txBody>
          <a:bodyPr rIns="90000">
            <a:noAutofit/>
          </a:bodyPr>
          <a:lstStyle>
            <a:lvl1pPr marL="0" indent="0" algn="l">
              <a:buNone/>
              <a:defRPr sz="2800" spc="-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</a:p>
        </p:txBody>
      </p:sp>
      <p:pic>
        <p:nvPicPr>
          <p:cNvPr id="6" name="Bildobjekt 5">
            <a:extLst>
              <a:ext uri="{FF2B5EF4-FFF2-40B4-BE49-F238E27FC236}">
                <a16:creationId xmlns:a16="http://schemas.microsoft.com/office/drawing/2014/main" id="{23AD9E45-CF0B-F14F-A6DF-82F612B0D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0620"/>
          <a:stretch/>
        </p:blipFill>
        <p:spPr>
          <a:xfrm>
            <a:off x="0" y="5575301"/>
            <a:ext cx="12192000" cy="1282699"/>
          </a:xfrm>
          <a:prstGeom prst="rect">
            <a:avLst/>
          </a:prstGeom>
        </p:spPr>
      </p:pic>
      <p:pic>
        <p:nvPicPr>
          <p:cNvPr id="9" name="Bildobjekt 8">
            <a:extLst>
              <a:ext uri="{FF2B5EF4-FFF2-40B4-BE49-F238E27FC236}">
                <a16:creationId xmlns:a16="http://schemas.microsoft.com/office/drawing/2014/main" id="{26AE091A-4196-F646-A96B-F8A7A830859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4" y="5575300"/>
            <a:ext cx="2307936" cy="2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23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ida positiv och negativ logotyp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bild 5" descr="Fotografi&#10;">
            <a:extLst>
              <a:ext uri="{FF2B5EF4-FFF2-40B4-BE49-F238E27FC236}">
                <a16:creationId xmlns:a16="http://schemas.microsoft.com/office/drawing/2014/main" id="{FCD0AEEB-50A2-F14E-A4BB-EC5B9EC685E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9" name="Platshållare för innehåll 19" descr="Rubrik">
            <a:extLst>
              <a:ext uri="{FF2B5EF4-FFF2-40B4-BE49-F238E27FC236}">
                <a16:creationId xmlns:a16="http://schemas.microsoft.com/office/drawing/2014/main" id="{81F5EFA6-FF3B-8B48-81F8-E6C406BD79E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048" y="693170"/>
            <a:ext cx="7035661" cy="792797"/>
          </a:xfrm>
        </p:spPr>
        <p:txBody>
          <a:bodyPr lIns="36000">
            <a:noAutofit/>
          </a:bodyPr>
          <a:lstStyle>
            <a:lvl1pPr marL="0" indent="0">
              <a:buFontTx/>
              <a:buNone/>
              <a:defRPr sz="6000" spc="-15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Eventuell bildrubrik</a:t>
            </a:r>
          </a:p>
        </p:txBody>
      </p:sp>
      <p:sp>
        <p:nvSpPr>
          <p:cNvPr id="15" name="Platshållare för innehåll 14">
            <a:extLst>
              <a:ext uri="{FF2B5EF4-FFF2-40B4-BE49-F238E27FC236}">
                <a16:creationId xmlns:a16="http://schemas.microsoft.com/office/drawing/2014/main" id="{BB55AE79-6D7E-B447-9FFE-1461876245A5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00617" y="5575300"/>
            <a:ext cx="2319338" cy="211667"/>
          </a:xfrm>
          <a:blipFill>
            <a:blip r:embed="rId2"/>
            <a:stretch>
              <a:fillRect t="-1024" b="-1024"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pPr lvl="0"/>
            <a:endParaRPr lang="sv-SE" dirty="0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E4E51D57-4148-4240-8FB4-48ED4A111296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0" y="5740402"/>
            <a:ext cx="12192000" cy="1116000"/>
          </a:xfrm>
          <a:blipFill dpi="0" rotWithShape="1">
            <a:blip r:embed="rId3"/>
            <a:srcRect/>
            <a:stretch>
              <a:fillRect t="-1" b="117"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pPr lvl="0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81566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ssida lju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innehåll 19" descr="Rubrik">
            <a:extLst>
              <a:ext uri="{FF2B5EF4-FFF2-40B4-BE49-F238E27FC236}">
                <a16:creationId xmlns:a16="http://schemas.microsoft.com/office/drawing/2014/main" id="{81F5EFA6-FF3B-8B48-81F8-E6C406BD79E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048" y="693170"/>
            <a:ext cx="7035661" cy="792797"/>
          </a:xfrm>
        </p:spPr>
        <p:txBody>
          <a:bodyPr lIns="36000">
            <a:noAutofit/>
          </a:bodyPr>
          <a:lstStyle>
            <a:lvl1pPr marL="0" indent="0">
              <a:buFontTx/>
              <a:buNone/>
              <a:defRPr sz="6000" spc="-15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8" name="Underrubrik 2" descr="Text">
            <a:extLst>
              <a:ext uri="{FF2B5EF4-FFF2-40B4-BE49-F238E27FC236}">
                <a16:creationId xmlns:a16="http://schemas.microsoft.com/office/drawing/2014/main" id="{F60259B8-26C3-2841-A1CA-8A5D094B707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3491" y="2215276"/>
            <a:ext cx="7205146" cy="1907273"/>
          </a:xfrm>
        </p:spPr>
        <p:txBody>
          <a:bodyPr rIns="90000">
            <a:normAutofit/>
          </a:bodyPr>
          <a:lstStyle>
            <a:lvl1pPr marL="0" indent="0" algn="l">
              <a:buNone/>
              <a:defRPr sz="2800" spc="-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Namn och kontaktuppgifter</a:t>
            </a:r>
          </a:p>
        </p:txBody>
      </p:sp>
      <p:pic>
        <p:nvPicPr>
          <p:cNvPr id="18" name="Bildobjekt 17">
            <a:extLst>
              <a:ext uri="{FF2B5EF4-FFF2-40B4-BE49-F238E27FC236}">
                <a16:creationId xmlns:a16="http://schemas.microsoft.com/office/drawing/2014/main" id="{D088BC9D-3643-ED49-845F-4A45A3C866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01965" y="4885651"/>
            <a:ext cx="3860798" cy="362340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862F2797-E5AA-6640-AC52-99312E4A3E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5032953"/>
            <a:ext cx="12192000" cy="1435100"/>
          </a:xfrm>
          <a:prstGeom prst="rect">
            <a:avLst/>
          </a:prstGeom>
        </p:spPr>
      </p:pic>
      <p:sp>
        <p:nvSpPr>
          <p:cNvPr id="20" name="Rektangel 19">
            <a:extLst>
              <a:ext uri="{FF2B5EF4-FFF2-40B4-BE49-F238E27FC236}">
                <a16:creationId xmlns:a16="http://schemas.microsoft.com/office/drawing/2014/main" id="{96E3B7B9-EA02-5542-B95B-7AC889FF20BE}"/>
              </a:ext>
            </a:extLst>
          </p:cNvPr>
          <p:cNvSpPr/>
          <p:nvPr userDrawn="1"/>
        </p:nvSpPr>
        <p:spPr>
          <a:xfrm>
            <a:off x="0" y="6358467"/>
            <a:ext cx="12192000" cy="499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" name="Platshållare för innehåll 7">
            <a:extLst>
              <a:ext uri="{FF2B5EF4-FFF2-40B4-BE49-F238E27FC236}">
                <a16:creationId xmlns:a16="http://schemas.microsoft.com/office/drawing/2014/main" id="{AC358B38-BEBF-9A46-801F-3687EFD85EC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93725" y="6357938"/>
            <a:ext cx="1658408" cy="288925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/>
            </a:lvl1pPr>
          </a:lstStyle>
          <a:p>
            <a:pPr lvl="0"/>
            <a:r>
              <a:rPr lang="sv-SE" dirty="0"/>
              <a:t>Logotyp</a:t>
            </a:r>
          </a:p>
        </p:txBody>
      </p:sp>
      <p:sp>
        <p:nvSpPr>
          <p:cNvPr id="22" name="Platshållare för innehåll 7">
            <a:extLst>
              <a:ext uri="{FF2B5EF4-FFF2-40B4-BE49-F238E27FC236}">
                <a16:creationId xmlns:a16="http://schemas.microsoft.com/office/drawing/2014/main" id="{1C0269EF-D8E1-7948-98D1-5BA94651CBAB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2414059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Logotyp</a:t>
            </a:r>
          </a:p>
          <a:p>
            <a:pPr lvl="0"/>
            <a:endParaRPr lang="sv-SE" dirty="0"/>
          </a:p>
        </p:txBody>
      </p:sp>
      <p:sp>
        <p:nvSpPr>
          <p:cNvPr id="23" name="Platshållare för innehåll 7">
            <a:extLst>
              <a:ext uri="{FF2B5EF4-FFF2-40B4-BE49-F238E27FC236}">
                <a16:creationId xmlns:a16="http://schemas.microsoft.com/office/drawing/2014/main" id="{51B9AD80-E097-AB46-A469-85244865B65F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4234393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Logotyp</a:t>
            </a:r>
          </a:p>
          <a:p>
            <a:pPr lvl="0"/>
            <a:endParaRPr lang="sv-SE" dirty="0"/>
          </a:p>
        </p:txBody>
      </p:sp>
      <p:sp>
        <p:nvSpPr>
          <p:cNvPr id="24" name="Platshållare för innehåll 7">
            <a:extLst>
              <a:ext uri="{FF2B5EF4-FFF2-40B4-BE49-F238E27FC236}">
                <a16:creationId xmlns:a16="http://schemas.microsoft.com/office/drawing/2014/main" id="{75D7E654-7DE3-DA40-AD5B-ADB5015835F4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6063193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Logotyp</a:t>
            </a:r>
          </a:p>
          <a:p>
            <a:pPr lvl="0"/>
            <a:endParaRPr lang="sv-SE" dirty="0"/>
          </a:p>
        </p:txBody>
      </p:sp>
      <p:sp>
        <p:nvSpPr>
          <p:cNvPr id="25" name="Platshållare för innehåll 7">
            <a:extLst>
              <a:ext uri="{FF2B5EF4-FFF2-40B4-BE49-F238E27FC236}">
                <a16:creationId xmlns:a16="http://schemas.microsoft.com/office/drawing/2014/main" id="{0F5B14DB-F6D3-DF40-AAD6-AFB720A84E0B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7908926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Logotyp</a:t>
            </a:r>
          </a:p>
          <a:p>
            <a:pPr lvl="0"/>
            <a:endParaRPr lang="sv-SE" dirty="0"/>
          </a:p>
        </p:txBody>
      </p:sp>
      <p:sp>
        <p:nvSpPr>
          <p:cNvPr id="26" name="Platshållare för innehåll 7">
            <a:extLst>
              <a:ext uri="{FF2B5EF4-FFF2-40B4-BE49-F238E27FC236}">
                <a16:creationId xmlns:a16="http://schemas.microsoft.com/office/drawing/2014/main" id="{5559BCD3-FA14-F44D-B6A6-C9640143A68B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9737726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Logotyp</a:t>
            </a:r>
          </a:p>
          <a:p>
            <a:pPr lvl="0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00458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sida mörk – Nationella råde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A2572C13-3610-D948-AE1E-45BBA0223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3896" y="1652344"/>
            <a:ext cx="7614920" cy="2789577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10000"/>
              </a:lnSpc>
              <a:defRPr sz="11000" spc="-500" baseline="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20" name="Platshållare för innehåll 19" descr="Dårrad">
            <a:extLst>
              <a:ext uri="{FF2B5EF4-FFF2-40B4-BE49-F238E27FC236}">
                <a16:creationId xmlns:a16="http://schemas.microsoft.com/office/drawing/2014/main" id="{FA9C8239-CB13-B444-8477-853F3E9C0C3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051" y="700881"/>
            <a:ext cx="7615237" cy="792797"/>
          </a:xfrm>
        </p:spPr>
        <p:txBody>
          <a:bodyPr lIns="36000">
            <a:noAutofit/>
          </a:bodyPr>
          <a:lstStyle>
            <a:lvl1pPr marL="0" indent="0">
              <a:buFontTx/>
              <a:buNone/>
              <a:defRPr sz="6000" spc="-150">
                <a:solidFill>
                  <a:schemeClr val="accent1"/>
                </a:solidFill>
              </a:defRPr>
            </a:lvl1pPr>
          </a:lstStyle>
          <a:p>
            <a:r>
              <a:rPr lang="sv-SE" dirty="0" err="1"/>
              <a:t>Dårrad</a:t>
            </a:r>
            <a:endParaRPr lang="sv-SE" dirty="0"/>
          </a:p>
        </p:txBody>
      </p:sp>
      <p:pic>
        <p:nvPicPr>
          <p:cNvPr id="4" name="Bildobjekt 3" descr="En våg med fyra linjer i olika gradienter av orange. Under står logotyper för: Försäkringskassan, Arbetsförmedlningen, Sveriges Kommuner och Regioner samt Socialstyrelsen. Tillsammans bildar de Finsam.">
            <a:extLst>
              <a:ext uri="{FF2B5EF4-FFF2-40B4-BE49-F238E27FC236}">
                <a16:creationId xmlns:a16="http://schemas.microsoft.com/office/drawing/2014/main" id="{04A5011F-64C5-A24A-8CBD-B9CBD51D8A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156200"/>
            <a:ext cx="12192000" cy="1701800"/>
          </a:xfrm>
          <a:prstGeom prst="rect">
            <a:avLst/>
          </a:prstGeom>
        </p:spPr>
      </p:pic>
      <p:pic>
        <p:nvPicPr>
          <p:cNvPr id="8" name="Bildobjekt 7">
            <a:extLst>
              <a:ext uri="{FF2B5EF4-FFF2-40B4-BE49-F238E27FC236}">
                <a16:creationId xmlns:a16="http://schemas.microsoft.com/office/drawing/2014/main" id="{DA2D40C3-39DE-A247-8033-3D420660F2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5" y="4624662"/>
            <a:ext cx="3860798" cy="580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67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sida mörk – egna logotyp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A2572C13-3610-D948-AE1E-45BBA0223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3896" y="1652344"/>
            <a:ext cx="7614920" cy="2789577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10000"/>
              </a:lnSpc>
              <a:defRPr sz="11000" spc="-500" baseline="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20" name="Platshållare för innehåll 19" descr="Dårrad">
            <a:extLst>
              <a:ext uri="{FF2B5EF4-FFF2-40B4-BE49-F238E27FC236}">
                <a16:creationId xmlns:a16="http://schemas.microsoft.com/office/drawing/2014/main" id="{FA9C8239-CB13-B444-8477-853F3E9C0C3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051" y="700881"/>
            <a:ext cx="7615237" cy="792797"/>
          </a:xfrm>
        </p:spPr>
        <p:txBody>
          <a:bodyPr lIns="36000">
            <a:noAutofit/>
          </a:bodyPr>
          <a:lstStyle>
            <a:lvl1pPr marL="0" indent="0">
              <a:buFontTx/>
              <a:buNone/>
              <a:defRPr sz="6000" spc="-150">
                <a:solidFill>
                  <a:schemeClr val="accent1"/>
                </a:solidFill>
              </a:defRPr>
            </a:lvl1pPr>
          </a:lstStyle>
          <a:p>
            <a:r>
              <a:rPr lang="sv-SE" dirty="0" err="1"/>
              <a:t>Dårrad</a:t>
            </a:r>
            <a:endParaRPr lang="sv-SE" dirty="0"/>
          </a:p>
        </p:txBody>
      </p:sp>
      <p:pic>
        <p:nvPicPr>
          <p:cNvPr id="6" name="Bildobjekt 5">
            <a:extLst>
              <a:ext uri="{FF2B5EF4-FFF2-40B4-BE49-F238E27FC236}">
                <a16:creationId xmlns:a16="http://schemas.microsoft.com/office/drawing/2014/main" id="{5120A77B-D574-DF48-83E4-26095CC0AC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01966" y="4885651"/>
            <a:ext cx="3860795" cy="362340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572D16BA-3C7C-C449-840D-1403B08F06E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5032953"/>
            <a:ext cx="12192000" cy="1435100"/>
          </a:xfrm>
          <a:prstGeom prst="rect">
            <a:avLst/>
          </a:prstGeom>
        </p:spPr>
      </p:pic>
      <p:sp>
        <p:nvSpPr>
          <p:cNvPr id="9" name="Rektangel 8">
            <a:extLst>
              <a:ext uri="{FF2B5EF4-FFF2-40B4-BE49-F238E27FC236}">
                <a16:creationId xmlns:a16="http://schemas.microsoft.com/office/drawing/2014/main" id="{81B83451-F9E0-8545-AAA1-8A1A1EEF42C6}"/>
              </a:ext>
            </a:extLst>
          </p:cNvPr>
          <p:cNvSpPr/>
          <p:nvPr userDrawn="1"/>
        </p:nvSpPr>
        <p:spPr>
          <a:xfrm>
            <a:off x="0" y="6358467"/>
            <a:ext cx="12192000" cy="499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" name="Platshållare för innehåll 7">
            <a:extLst>
              <a:ext uri="{FF2B5EF4-FFF2-40B4-BE49-F238E27FC236}">
                <a16:creationId xmlns:a16="http://schemas.microsoft.com/office/drawing/2014/main" id="{E50F8A38-5825-F94D-B114-CB853A3C4DD9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93725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Logotyp</a:t>
            </a:r>
          </a:p>
        </p:txBody>
      </p:sp>
      <p:sp>
        <p:nvSpPr>
          <p:cNvPr id="17" name="Platshållare för innehåll 7">
            <a:extLst>
              <a:ext uri="{FF2B5EF4-FFF2-40B4-BE49-F238E27FC236}">
                <a16:creationId xmlns:a16="http://schemas.microsoft.com/office/drawing/2014/main" id="{7CFA901B-7104-0741-9E4A-59BEFD29B43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2414059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sv-SE" dirty="0"/>
              <a:t>Logotyp</a:t>
            </a:r>
          </a:p>
        </p:txBody>
      </p:sp>
      <p:sp>
        <p:nvSpPr>
          <p:cNvPr id="18" name="Platshållare för innehåll 7">
            <a:extLst>
              <a:ext uri="{FF2B5EF4-FFF2-40B4-BE49-F238E27FC236}">
                <a16:creationId xmlns:a16="http://schemas.microsoft.com/office/drawing/2014/main" id="{5F0E8BE2-9C99-6C49-ADC8-E73C8B8BBCC2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4234393" y="6357938"/>
            <a:ext cx="1658408" cy="288925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sv-SE" dirty="0"/>
              <a:t>Logotyp</a:t>
            </a:r>
          </a:p>
        </p:txBody>
      </p:sp>
      <p:sp>
        <p:nvSpPr>
          <p:cNvPr id="19" name="Platshållare för innehåll 7">
            <a:extLst>
              <a:ext uri="{FF2B5EF4-FFF2-40B4-BE49-F238E27FC236}">
                <a16:creationId xmlns:a16="http://schemas.microsoft.com/office/drawing/2014/main" id="{970B8E2A-F85F-9148-BAF6-12FCCC93B4D7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6063193" y="6357938"/>
            <a:ext cx="1658408" cy="288925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sv-SE" dirty="0"/>
              <a:t>Logotyp</a:t>
            </a:r>
          </a:p>
        </p:txBody>
      </p:sp>
      <p:sp>
        <p:nvSpPr>
          <p:cNvPr id="21" name="Platshållare för innehåll 7">
            <a:extLst>
              <a:ext uri="{FF2B5EF4-FFF2-40B4-BE49-F238E27FC236}">
                <a16:creationId xmlns:a16="http://schemas.microsoft.com/office/drawing/2014/main" id="{D9BF8FF4-BF67-4A43-AE7E-6E6FF44E2F7A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7908926" y="6357938"/>
            <a:ext cx="1658408" cy="288925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sv-SE" dirty="0"/>
              <a:t>Logotyp</a:t>
            </a:r>
          </a:p>
        </p:txBody>
      </p:sp>
      <p:sp>
        <p:nvSpPr>
          <p:cNvPr id="22" name="Platshållare för innehåll 7">
            <a:extLst>
              <a:ext uri="{FF2B5EF4-FFF2-40B4-BE49-F238E27FC236}">
                <a16:creationId xmlns:a16="http://schemas.microsoft.com/office/drawing/2014/main" id="{C840CE65-646D-7F4F-A987-B8ADB6FE90BE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9737726" y="6357938"/>
            <a:ext cx="1658408" cy="288925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sv-SE" dirty="0"/>
              <a:t>Logotyp</a:t>
            </a:r>
          </a:p>
        </p:txBody>
      </p:sp>
    </p:spTree>
    <p:extLst>
      <p:ext uri="{BB962C8B-B14F-4D97-AF65-F5344CB8AC3E}">
        <p14:creationId xmlns:p14="http://schemas.microsoft.com/office/powerpoint/2010/main" val="207744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illustration mö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A2572C13-3610-D948-AE1E-45BBA0223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79273" y="717139"/>
            <a:ext cx="7451667" cy="750102"/>
          </a:xfrm>
        </p:spPr>
        <p:txBody>
          <a:bodyPr anchor="t" anchorCtr="0">
            <a:noAutofit/>
          </a:bodyPr>
          <a:lstStyle>
            <a:lvl1pPr algn="l">
              <a:defRPr sz="4800" spc="-150">
                <a:solidFill>
                  <a:schemeClr val="accent1"/>
                </a:solidFill>
              </a:defRPr>
            </a:lvl1pPr>
          </a:lstStyle>
          <a:p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Lorem</a:t>
            </a:r>
            <a:endParaRPr lang="sv-SE" dirty="0"/>
          </a:p>
        </p:txBody>
      </p:sp>
      <p:sp>
        <p:nvSpPr>
          <p:cNvPr id="3" name="Underrubrik 2" descr="Text">
            <a:extLst>
              <a:ext uri="{FF2B5EF4-FFF2-40B4-BE49-F238E27FC236}">
                <a16:creationId xmlns:a16="http://schemas.microsoft.com/office/drawing/2014/main" id="{4EEEF225-0091-2A49-A0D8-50575A5EB2E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879273" y="1562572"/>
            <a:ext cx="7451667" cy="2872740"/>
          </a:xfrm>
        </p:spPr>
        <p:txBody>
          <a:bodyPr rIns="90000">
            <a:noAutofit/>
          </a:bodyPr>
          <a:lstStyle>
            <a:lvl1pPr marL="0" indent="0" algn="l">
              <a:buNone/>
              <a:defRPr sz="2800" spc="-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</a:p>
        </p:txBody>
      </p:sp>
      <p:sp>
        <p:nvSpPr>
          <p:cNvPr id="9" name="Platshållare för innehåll 8" descr="Illustration">
            <a:extLst>
              <a:ext uri="{FF2B5EF4-FFF2-40B4-BE49-F238E27FC236}">
                <a16:creationId xmlns:a16="http://schemas.microsoft.com/office/drawing/2014/main" id="{14DB1550-8AA9-7A4C-9925-5067266ADF9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01964" y="811712"/>
            <a:ext cx="2924175" cy="3623599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sv-SE" dirty="0"/>
              <a:t>Illustration</a:t>
            </a:r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6B8370C0-0BDE-DC45-B8E9-9217095113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5753100"/>
            <a:ext cx="12192000" cy="1104900"/>
          </a:xfrm>
          <a:prstGeom prst="rect">
            <a:avLst/>
          </a:prstGeom>
        </p:spPr>
      </p:pic>
      <p:pic>
        <p:nvPicPr>
          <p:cNvPr id="11" name="Bildobjekt 10">
            <a:extLst>
              <a:ext uri="{FF2B5EF4-FFF2-40B4-BE49-F238E27FC236}">
                <a16:creationId xmlns:a16="http://schemas.microsoft.com/office/drawing/2014/main" id="{6381104B-CCCC-DC44-993D-980E8A9B086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6" y="5575300"/>
            <a:ext cx="2307931" cy="2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24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punktlista mö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E46A2EEB-AE20-134C-A324-6A6DB19FF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020" y="725085"/>
            <a:ext cx="10515600" cy="71532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innehåll 2" descr="Punktlista">
            <a:extLst>
              <a:ext uri="{FF2B5EF4-FFF2-40B4-BE49-F238E27FC236}">
                <a16:creationId xmlns:a16="http://schemas.microsoft.com/office/drawing/2014/main" id="{59D23C23-AB3D-9E4C-A428-C4FDC4E2F1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2728" y="1569183"/>
            <a:ext cx="10515600" cy="3447415"/>
          </a:xfrm>
        </p:spPr>
        <p:txBody>
          <a:bodyPr/>
          <a:lstStyle>
            <a:lvl1pPr>
              <a:defRPr spc="-10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4663DE16-3D91-9A4E-9D34-E740E406AC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5753100"/>
            <a:ext cx="12192000" cy="1104900"/>
          </a:xfrm>
          <a:prstGeom prst="rect">
            <a:avLst/>
          </a:prstGeom>
        </p:spPr>
      </p:pic>
      <p:pic>
        <p:nvPicPr>
          <p:cNvPr id="9" name="Bildobjekt 8">
            <a:extLst>
              <a:ext uri="{FF2B5EF4-FFF2-40B4-BE49-F238E27FC236}">
                <a16:creationId xmlns:a16="http://schemas.microsoft.com/office/drawing/2014/main" id="{CCE1DD5E-B1F6-AD4D-BB5C-0B7913B702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6" y="5575300"/>
            <a:ext cx="2307931" cy="2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4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2 punktlistor mö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E46A2EEB-AE20-134C-A324-6A6DB19FF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020" y="725085"/>
            <a:ext cx="10515600" cy="71532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8" name="Platshållare för innehåll 2" descr="Punktlista">
            <a:extLst>
              <a:ext uri="{FF2B5EF4-FFF2-40B4-BE49-F238E27FC236}">
                <a16:creationId xmlns:a16="http://schemas.microsoft.com/office/drawing/2014/main" id="{5EA81929-6E7B-3146-800E-081002E62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962" y="1496481"/>
            <a:ext cx="4886037" cy="3447415"/>
          </a:xfrm>
        </p:spPr>
        <p:txBody>
          <a:bodyPr>
            <a:noAutofit/>
          </a:bodyPr>
          <a:lstStyle>
            <a:lvl1pPr>
              <a:defRPr sz="2800" spc="-50" baseline="0"/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9" name="Platshållare för innehåll 2" descr="Punktlista">
            <a:extLst>
              <a:ext uri="{FF2B5EF4-FFF2-40B4-BE49-F238E27FC236}">
                <a16:creationId xmlns:a16="http://schemas.microsoft.com/office/drawing/2014/main" id="{CBD613D0-E45A-704A-B49D-E64D890DB27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975926" y="1496481"/>
            <a:ext cx="4886037" cy="3447415"/>
          </a:xfrm>
        </p:spPr>
        <p:txBody>
          <a:bodyPr>
            <a:noAutofit/>
          </a:bodyPr>
          <a:lstStyle>
            <a:lvl1pPr>
              <a:defRPr sz="2800" spc="-50" baseline="0"/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FDA88F46-C45C-2441-A274-B564CD5A31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5753100"/>
            <a:ext cx="12192000" cy="1104900"/>
          </a:xfrm>
          <a:prstGeom prst="rect">
            <a:avLst/>
          </a:prstGeom>
        </p:spPr>
      </p:pic>
      <p:pic>
        <p:nvPicPr>
          <p:cNvPr id="12" name="Bildobjekt 11">
            <a:extLst>
              <a:ext uri="{FF2B5EF4-FFF2-40B4-BE49-F238E27FC236}">
                <a16:creationId xmlns:a16="http://schemas.microsoft.com/office/drawing/2014/main" id="{E49F330D-C643-5741-A1FB-DC7CAB1C64D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6" y="5575300"/>
            <a:ext cx="2307931" cy="2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utan punkter mö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 descr="Rubrik">
            <a:extLst>
              <a:ext uri="{FF2B5EF4-FFF2-40B4-BE49-F238E27FC236}">
                <a16:creationId xmlns:a16="http://schemas.microsoft.com/office/drawing/2014/main" id="{A2572C13-3610-D948-AE1E-45BBA0223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5019" y="717066"/>
            <a:ext cx="9296950" cy="743390"/>
          </a:xfrm>
        </p:spPr>
        <p:txBody>
          <a:bodyPr anchor="t" anchorCtr="0">
            <a:noAutofit/>
          </a:bodyPr>
          <a:lstStyle>
            <a:lvl1pPr algn="l">
              <a:defRPr sz="4800" spc="-200" baseline="0">
                <a:solidFill>
                  <a:schemeClr val="accent1"/>
                </a:solidFill>
              </a:defRPr>
            </a:lvl1pPr>
          </a:lstStyle>
          <a:p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Lorem</a:t>
            </a:r>
            <a:endParaRPr lang="sv-SE" dirty="0"/>
          </a:p>
        </p:txBody>
      </p:sp>
      <p:sp>
        <p:nvSpPr>
          <p:cNvPr id="3" name="Underrubrik 2" descr="Text">
            <a:extLst>
              <a:ext uri="{FF2B5EF4-FFF2-40B4-BE49-F238E27FC236}">
                <a16:creationId xmlns:a16="http://schemas.microsoft.com/office/drawing/2014/main" id="{4EEEF225-0091-2A49-A0D8-50575A5EB2E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3491" y="1513678"/>
            <a:ext cx="7325392" cy="3516690"/>
          </a:xfrm>
        </p:spPr>
        <p:txBody>
          <a:bodyPr rIns="90000">
            <a:noAutofit/>
          </a:bodyPr>
          <a:lstStyle>
            <a:lvl1pPr marL="0" indent="0" algn="l">
              <a:buNone/>
              <a:defRPr sz="2800" spc="-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9D8A594F-6E6C-214B-8D15-351A1A726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5753100"/>
            <a:ext cx="12192000" cy="1104900"/>
          </a:xfrm>
          <a:prstGeom prst="rect">
            <a:avLst/>
          </a:prstGeom>
        </p:spPr>
      </p:pic>
      <p:pic>
        <p:nvPicPr>
          <p:cNvPr id="9" name="Bildobjekt 8">
            <a:extLst>
              <a:ext uri="{FF2B5EF4-FFF2-40B4-BE49-F238E27FC236}">
                <a16:creationId xmlns:a16="http://schemas.microsoft.com/office/drawing/2014/main" id="{8C9AE9F0-F0BA-894C-94CC-1700A4CE4C8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01966" y="5575300"/>
            <a:ext cx="2307931" cy="2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39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ida negativ logotyp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bild 5" descr="Fotografi&#10;">
            <a:extLst>
              <a:ext uri="{FF2B5EF4-FFF2-40B4-BE49-F238E27FC236}">
                <a16:creationId xmlns:a16="http://schemas.microsoft.com/office/drawing/2014/main" id="{FCD0AEEB-50A2-F14E-A4BB-EC5B9EC685E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9" name="Platshållare för innehåll 19" descr="Rubrik">
            <a:extLst>
              <a:ext uri="{FF2B5EF4-FFF2-40B4-BE49-F238E27FC236}">
                <a16:creationId xmlns:a16="http://schemas.microsoft.com/office/drawing/2014/main" id="{81F5EFA6-FF3B-8B48-81F8-E6C406BD79E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048" y="693170"/>
            <a:ext cx="7035661" cy="792797"/>
          </a:xfrm>
        </p:spPr>
        <p:txBody>
          <a:bodyPr lIns="36000">
            <a:noAutofit/>
          </a:bodyPr>
          <a:lstStyle>
            <a:lvl1pPr marL="0" indent="0">
              <a:buFontTx/>
              <a:buNone/>
              <a:defRPr sz="6000" spc="-15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Eventuell bildrubrik</a:t>
            </a:r>
          </a:p>
        </p:txBody>
      </p:sp>
      <p:sp>
        <p:nvSpPr>
          <p:cNvPr id="8" name="Platshållare för innehåll 14">
            <a:extLst>
              <a:ext uri="{FF2B5EF4-FFF2-40B4-BE49-F238E27FC236}">
                <a16:creationId xmlns:a16="http://schemas.microsoft.com/office/drawing/2014/main" id="{9F0662B2-17A2-D34C-988F-1EDF3129738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00617" y="5575300"/>
            <a:ext cx="2319338" cy="211667"/>
          </a:xfrm>
          <a:blipFill>
            <a:blip r:embed="rId2"/>
            <a:stretch>
              <a:fillRect t="-1024" b="-1024"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pPr lvl="0"/>
            <a:endParaRPr lang="sv-SE" dirty="0"/>
          </a:p>
        </p:txBody>
      </p:sp>
      <p:sp>
        <p:nvSpPr>
          <p:cNvPr id="10" name="Platshållare för innehåll 3">
            <a:extLst>
              <a:ext uri="{FF2B5EF4-FFF2-40B4-BE49-F238E27FC236}">
                <a16:creationId xmlns:a16="http://schemas.microsoft.com/office/drawing/2014/main" id="{AE168939-24EA-0E4E-B0D7-2241BAB3A66F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0" y="5740402"/>
            <a:ext cx="12192000" cy="1116000"/>
          </a:xfrm>
          <a:blipFill dpi="0" rotWithShape="1">
            <a:blip r:embed="rId3"/>
            <a:srcRect/>
            <a:stretch>
              <a:fillRect t="-1" b="117"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pPr lvl="0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9542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ssida mö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innehåll 19" descr="Rubrik">
            <a:extLst>
              <a:ext uri="{FF2B5EF4-FFF2-40B4-BE49-F238E27FC236}">
                <a16:creationId xmlns:a16="http://schemas.microsoft.com/office/drawing/2014/main" id="{81F5EFA6-FF3B-8B48-81F8-E6C406BD79E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048" y="693170"/>
            <a:ext cx="7035661" cy="792797"/>
          </a:xfrm>
        </p:spPr>
        <p:txBody>
          <a:bodyPr lIns="36000">
            <a:noAutofit/>
          </a:bodyPr>
          <a:lstStyle>
            <a:lvl1pPr marL="0" indent="0">
              <a:buFontTx/>
              <a:buNone/>
              <a:defRPr sz="6000" spc="-150">
                <a:solidFill>
                  <a:schemeClr val="accent1"/>
                </a:solidFill>
              </a:defRPr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8" name="Underrubrik 2" descr="Text">
            <a:extLst>
              <a:ext uri="{FF2B5EF4-FFF2-40B4-BE49-F238E27FC236}">
                <a16:creationId xmlns:a16="http://schemas.microsoft.com/office/drawing/2014/main" id="{F60259B8-26C3-2841-A1CA-8A5D094B707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3491" y="2211088"/>
            <a:ext cx="7205146" cy="2136187"/>
          </a:xfrm>
        </p:spPr>
        <p:txBody>
          <a:bodyPr rIns="90000">
            <a:normAutofit/>
          </a:bodyPr>
          <a:lstStyle>
            <a:lvl1pPr marL="0" indent="0" algn="l">
              <a:buNone/>
              <a:defRPr sz="2800" spc="-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Namn och kontaktuppgifter</a:t>
            </a:r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3ACFC060-03A1-2647-B0FF-B624431A43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01966" y="4885651"/>
            <a:ext cx="3860795" cy="362340"/>
          </a:xfrm>
          <a:prstGeom prst="rect">
            <a:avLst/>
          </a:prstGeom>
        </p:spPr>
      </p:pic>
      <p:pic>
        <p:nvPicPr>
          <p:cNvPr id="11" name="Bildobjekt 10">
            <a:extLst>
              <a:ext uri="{FF2B5EF4-FFF2-40B4-BE49-F238E27FC236}">
                <a16:creationId xmlns:a16="http://schemas.microsoft.com/office/drawing/2014/main" id="{FAF21EC1-5DDF-7C49-9AC9-A0E0ED19760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5032953"/>
            <a:ext cx="12192000" cy="1435100"/>
          </a:xfrm>
          <a:prstGeom prst="rect">
            <a:avLst/>
          </a:prstGeom>
        </p:spPr>
      </p:pic>
      <p:sp>
        <p:nvSpPr>
          <p:cNvPr id="12" name="Rektangel 11">
            <a:extLst>
              <a:ext uri="{FF2B5EF4-FFF2-40B4-BE49-F238E27FC236}">
                <a16:creationId xmlns:a16="http://schemas.microsoft.com/office/drawing/2014/main" id="{BC4B4DAB-1B84-F74C-BC31-46E9D32AF081}"/>
              </a:ext>
            </a:extLst>
          </p:cNvPr>
          <p:cNvSpPr/>
          <p:nvPr userDrawn="1"/>
        </p:nvSpPr>
        <p:spPr>
          <a:xfrm>
            <a:off x="0" y="6358467"/>
            <a:ext cx="12192000" cy="499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" name="Platshållare för innehåll 7">
            <a:extLst>
              <a:ext uri="{FF2B5EF4-FFF2-40B4-BE49-F238E27FC236}">
                <a16:creationId xmlns:a16="http://schemas.microsoft.com/office/drawing/2014/main" id="{86AC4A55-69CB-D24D-8E31-3B3CE6BD791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93725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Logotyp</a:t>
            </a:r>
          </a:p>
        </p:txBody>
      </p:sp>
      <p:sp>
        <p:nvSpPr>
          <p:cNvPr id="14" name="Platshållare för innehåll 7">
            <a:extLst>
              <a:ext uri="{FF2B5EF4-FFF2-40B4-BE49-F238E27FC236}">
                <a16:creationId xmlns:a16="http://schemas.microsoft.com/office/drawing/2014/main" id="{E2D602E3-F4BB-C241-8733-0988E19E2C3F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2414059" y="6357938"/>
            <a:ext cx="1658408" cy="28892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sv-SE" dirty="0"/>
              <a:t>Logotyp</a:t>
            </a:r>
          </a:p>
        </p:txBody>
      </p:sp>
      <p:sp>
        <p:nvSpPr>
          <p:cNvPr id="15" name="Platshållare för innehåll 7">
            <a:extLst>
              <a:ext uri="{FF2B5EF4-FFF2-40B4-BE49-F238E27FC236}">
                <a16:creationId xmlns:a16="http://schemas.microsoft.com/office/drawing/2014/main" id="{4CE4B0A3-360B-9144-9BA6-7ECE846031EA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4234393" y="6357938"/>
            <a:ext cx="1658408" cy="288925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sv-SE" dirty="0"/>
              <a:t>Logotyp</a:t>
            </a:r>
          </a:p>
        </p:txBody>
      </p:sp>
      <p:sp>
        <p:nvSpPr>
          <p:cNvPr id="16" name="Platshållare för innehåll 7">
            <a:extLst>
              <a:ext uri="{FF2B5EF4-FFF2-40B4-BE49-F238E27FC236}">
                <a16:creationId xmlns:a16="http://schemas.microsoft.com/office/drawing/2014/main" id="{A6B78591-014B-9F4D-9142-1F8F84A4160F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6063193" y="6357938"/>
            <a:ext cx="1658408" cy="288925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sv-SE" dirty="0"/>
              <a:t>Logotyp</a:t>
            </a:r>
          </a:p>
        </p:txBody>
      </p:sp>
      <p:sp>
        <p:nvSpPr>
          <p:cNvPr id="17" name="Platshållare för innehåll 7">
            <a:extLst>
              <a:ext uri="{FF2B5EF4-FFF2-40B4-BE49-F238E27FC236}">
                <a16:creationId xmlns:a16="http://schemas.microsoft.com/office/drawing/2014/main" id="{EA1FC6A3-4DC0-EF4C-B261-34D487737367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7908926" y="6357938"/>
            <a:ext cx="1658408" cy="288925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sv-SE" dirty="0"/>
              <a:t>Logotyp</a:t>
            </a:r>
          </a:p>
        </p:txBody>
      </p:sp>
      <p:sp>
        <p:nvSpPr>
          <p:cNvPr id="18" name="Platshållare för innehåll 7">
            <a:extLst>
              <a:ext uri="{FF2B5EF4-FFF2-40B4-BE49-F238E27FC236}">
                <a16:creationId xmlns:a16="http://schemas.microsoft.com/office/drawing/2014/main" id="{5E4B2FF9-E406-C446-9783-EF9B94B41CB3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9737726" y="6357938"/>
            <a:ext cx="1658408" cy="288925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sv-SE" dirty="0"/>
              <a:t>Logotyp</a:t>
            </a:r>
          </a:p>
        </p:txBody>
      </p:sp>
    </p:spTree>
    <p:extLst>
      <p:ext uri="{BB962C8B-B14F-4D97-AF65-F5344CB8AC3E}">
        <p14:creationId xmlns:p14="http://schemas.microsoft.com/office/powerpoint/2010/main" val="406885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5B3F274B-2234-E643-A5D7-4ADC3F9D3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20" y="707511"/>
            <a:ext cx="10515600" cy="715328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1AC91CB-1875-EE4E-9ACD-A917BBC610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9492" y="1502358"/>
            <a:ext cx="10515600" cy="344741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668735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4" r:id="rId2"/>
    <p:sldLayoutId id="2147483672" r:id="rId3"/>
    <p:sldLayoutId id="2147483665" r:id="rId4"/>
    <p:sldLayoutId id="2147483671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15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3200" kern="1200" spc="-7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typsnitt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typsnitt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typsnitt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typsnitt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5B3F274B-2234-E643-A5D7-4ADC3F9D3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20" y="707511"/>
            <a:ext cx="10515600" cy="715328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1AC91CB-1875-EE4E-9ACD-A917BBC610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9492" y="1502358"/>
            <a:ext cx="10515600" cy="344741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22735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9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15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3200" kern="1200" spc="-5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typsnitt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typsnitt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typsnitt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typsnitt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5B3F274B-2234-E643-A5D7-4ADC3F9D3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20" y="707511"/>
            <a:ext cx="10515600" cy="715328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1AC91CB-1875-EE4E-9ACD-A917BBC610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9492" y="1502358"/>
            <a:ext cx="10515600" cy="344741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624403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00" r:id="rId2"/>
    <p:sldLayoutId id="2147483675" r:id="rId3"/>
    <p:sldLayoutId id="2147483676" r:id="rId4"/>
    <p:sldLayoutId id="2147483677" r:id="rId5"/>
    <p:sldLayoutId id="2147483678" r:id="rId6"/>
    <p:sldLayoutId id="2147483696" r:id="rId7"/>
    <p:sldLayoutId id="2147483698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15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3200" kern="1200" spc="-40" baseline="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typsnitt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typsnitt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typsnitt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typsnitt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>
            <a:extLst>
              <a:ext uri="{FF2B5EF4-FFF2-40B4-BE49-F238E27FC236}">
                <a16:creationId xmlns:a16="http://schemas.microsoft.com/office/drawing/2014/main" id="{5336A705-EE76-C949-9505-F7D6BE2315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8" name="Platshållare för innehåll 7">
            <a:extLst>
              <a:ext uri="{FF2B5EF4-FFF2-40B4-BE49-F238E27FC236}">
                <a16:creationId xmlns:a16="http://schemas.microsoft.com/office/drawing/2014/main" id="{73E78F78-7D7F-9C44-9C73-29974892380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10" name="Platshållare för innehåll 9">
            <a:extLst>
              <a:ext uri="{FF2B5EF4-FFF2-40B4-BE49-F238E27FC236}">
                <a16:creationId xmlns:a16="http://schemas.microsoft.com/office/drawing/2014/main" id="{87D7D60D-7ACC-F946-B27C-304897D94C45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1" name="Platshållare för innehåll 10">
            <a:extLst>
              <a:ext uri="{FF2B5EF4-FFF2-40B4-BE49-F238E27FC236}">
                <a16:creationId xmlns:a16="http://schemas.microsoft.com/office/drawing/2014/main" id="{2B8A1BD4-11D7-2C4C-9DEC-C7665AB27162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2" name="Platshållare för innehåll 11">
            <a:extLst>
              <a:ext uri="{FF2B5EF4-FFF2-40B4-BE49-F238E27FC236}">
                <a16:creationId xmlns:a16="http://schemas.microsoft.com/office/drawing/2014/main" id="{FD4B4931-2065-B647-8141-3E8E33DFA565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3" name="Platshållare för innehåll 12">
            <a:extLst>
              <a:ext uri="{FF2B5EF4-FFF2-40B4-BE49-F238E27FC236}">
                <a16:creationId xmlns:a16="http://schemas.microsoft.com/office/drawing/2014/main" id="{0D8D0147-7E4B-3644-B502-9F0080C2461B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4" name="Platshållare för innehåll 13">
            <a:extLst>
              <a:ext uri="{FF2B5EF4-FFF2-40B4-BE49-F238E27FC236}">
                <a16:creationId xmlns:a16="http://schemas.microsoft.com/office/drawing/2014/main" id="{013F1579-E703-274F-AE09-789025521B33}"/>
              </a:ext>
            </a:extLst>
          </p:cNvPr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5" name="Platshållare för innehåll 14">
            <a:extLst>
              <a:ext uri="{FF2B5EF4-FFF2-40B4-BE49-F238E27FC236}">
                <a16:creationId xmlns:a16="http://schemas.microsoft.com/office/drawing/2014/main" id="{1A2B64DD-C997-BD48-B9A8-6509C9BEDEBB}"/>
              </a:ext>
            </a:extLst>
          </p:cNvPr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0921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>
            <a:extLst>
              <a:ext uri="{FF2B5EF4-FFF2-40B4-BE49-F238E27FC236}">
                <a16:creationId xmlns:a16="http://schemas.microsoft.com/office/drawing/2014/main" id="{0F071B10-6D54-6243-8815-7A0EA0CE4A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78F99BA4-F3E9-DD49-BAAF-A8BB7517B6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25322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>
            <a:extLst>
              <a:ext uri="{FF2B5EF4-FFF2-40B4-BE49-F238E27FC236}">
                <a16:creationId xmlns:a16="http://schemas.microsoft.com/office/drawing/2014/main" id="{5336A705-EE76-C949-9505-F7D6BE2315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8" name="Platshållare för innehåll 7">
            <a:extLst>
              <a:ext uri="{FF2B5EF4-FFF2-40B4-BE49-F238E27FC236}">
                <a16:creationId xmlns:a16="http://schemas.microsoft.com/office/drawing/2014/main" id="{73E78F78-7D7F-9C44-9C73-29974892380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14" name="Platshållare för innehåll 13">
            <a:extLst>
              <a:ext uri="{FF2B5EF4-FFF2-40B4-BE49-F238E27FC236}">
                <a16:creationId xmlns:a16="http://schemas.microsoft.com/office/drawing/2014/main" id="{D11A0EBF-5053-0943-96E6-F7098E513A55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5" name="Platshållare för innehåll 14">
            <a:extLst>
              <a:ext uri="{FF2B5EF4-FFF2-40B4-BE49-F238E27FC236}">
                <a16:creationId xmlns:a16="http://schemas.microsoft.com/office/drawing/2014/main" id="{646EC87E-8EDC-E24E-92AC-0A3F454CCBA4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6" name="Platshållare för innehåll 15">
            <a:extLst>
              <a:ext uri="{FF2B5EF4-FFF2-40B4-BE49-F238E27FC236}">
                <a16:creationId xmlns:a16="http://schemas.microsoft.com/office/drawing/2014/main" id="{948D882D-15AF-BA46-B047-214600212A59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7" name="Platshållare för innehåll 16">
            <a:extLst>
              <a:ext uri="{FF2B5EF4-FFF2-40B4-BE49-F238E27FC236}">
                <a16:creationId xmlns:a16="http://schemas.microsoft.com/office/drawing/2014/main" id="{3614FA73-7F35-754C-A148-2244BBC9BE40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8" name="Platshållare för innehåll 17">
            <a:extLst>
              <a:ext uri="{FF2B5EF4-FFF2-40B4-BE49-F238E27FC236}">
                <a16:creationId xmlns:a16="http://schemas.microsoft.com/office/drawing/2014/main" id="{B6C61A16-110D-2B47-99BE-4A82A6EC0583}"/>
              </a:ext>
            </a:extLst>
          </p:cNvPr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9" name="Platshållare för innehåll 18">
            <a:extLst>
              <a:ext uri="{FF2B5EF4-FFF2-40B4-BE49-F238E27FC236}">
                <a16:creationId xmlns:a16="http://schemas.microsoft.com/office/drawing/2014/main" id="{29D7EE9F-0549-3B47-BA25-8B5E787AC5E0}"/>
              </a:ext>
            </a:extLst>
          </p:cNvPr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4062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>
            <a:extLst>
              <a:ext uri="{FF2B5EF4-FFF2-40B4-BE49-F238E27FC236}">
                <a16:creationId xmlns:a16="http://schemas.microsoft.com/office/drawing/2014/main" id="{0F071B10-6D54-6243-8815-7A0EA0CE4A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78F99BA4-F3E9-DD49-BAAF-A8BB7517B6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72329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Finsam tema vit">
  <a:themeElements>
    <a:clrScheme name="Finsam">
      <a:dk1>
        <a:srgbClr val="033348"/>
      </a:dk1>
      <a:lt1>
        <a:srgbClr val="FFFFFF"/>
      </a:lt1>
      <a:dk2>
        <a:srgbClr val="143347"/>
      </a:dk2>
      <a:lt2>
        <a:srgbClr val="E7E6E6"/>
      </a:lt2>
      <a:accent1>
        <a:srgbClr val="F28D2B"/>
      </a:accent1>
      <a:accent2>
        <a:srgbClr val="F2C730"/>
      </a:accent2>
      <a:accent3>
        <a:srgbClr val="C79C6D"/>
      </a:accent3>
      <a:accent4>
        <a:srgbClr val="D6381A"/>
      </a:accent4>
      <a:accent5>
        <a:srgbClr val="A67C52"/>
      </a:accent5>
      <a:accent6>
        <a:srgbClr val="DEF1FB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nsam_mall [Skrivskyddad]" id="{30B46CD3-9AD9-40C6-AE01-53B6CACA27ED}" vid="{07EF0ACD-FAA5-4EC0-ACEE-BEE8BABFEE43}"/>
    </a:ext>
  </a:extLst>
</a:theme>
</file>

<file path=ppt/theme/theme2.xml><?xml version="1.0" encoding="utf-8"?>
<a:theme xmlns:a="http://schemas.openxmlformats.org/drawingml/2006/main" name="Finsam tema orange">
  <a:themeElements>
    <a:clrScheme name="Finsam">
      <a:dk1>
        <a:srgbClr val="033348"/>
      </a:dk1>
      <a:lt1>
        <a:srgbClr val="FFFFFF"/>
      </a:lt1>
      <a:dk2>
        <a:srgbClr val="143347"/>
      </a:dk2>
      <a:lt2>
        <a:srgbClr val="E7E6E6"/>
      </a:lt2>
      <a:accent1>
        <a:srgbClr val="F28D2B"/>
      </a:accent1>
      <a:accent2>
        <a:srgbClr val="F2C730"/>
      </a:accent2>
      <a:accent3>
        <a:srgbClr val="C79C6D"/>
      </a:accent3>
      <a:accent4>
        <a:srgbClr val="D6381A"/>
      </a:accent4>
      <a:accent5>
        <a:srgbClr val="A67C52"/>
      </a:accent5>
      <a:accent6>
        <a:srgbClr val="DEF1FB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nsam_mall [Skrivskyddad]" id="{30B46CD3-9AD9-40C6-AE01-53B6CACA27ED}" vid="{1176099A-9A8A-4A49-9D3B-C52DC5738FC4}"/>
    </a:ext>
  </a:extLst>
</a:theme>
</file>

<file path=ppt/theme/theme3.xml><?xml version="1.0" encoding="utf-8"?>
<a:theme xmlns:a="http://schemas.openxmlformats.org/drawingml/2006/main" name="Finsam tema mörk">
  <a:themeElements>
    <a:clrScheme name="Finsam">
      <a:dk1>
        <a:srgbClr val="033348"/>
      </a:dk1>
      <a:lt1>
        <a:srgbClr val="FFFFFF"/>
      </a:lt1>
      <a:dk2>
        <a:srgbClr val="143347"/>
      </a:dk2>
      <a:lt2>
        <a:srgbClr val="E7E6E6"/>
      </a:lt2>
      <a:accent1>
        <a:srgbClr val="F28D2B"/>
      </a:accent1>
      <a:accent2>
        <a:srgbClr val="F2C730"/>
      </a:accent2>
      <a:accent3>
        <a:srgbClr val="C79C6D"/>
      </a:accent3>
      <a:accent4>
        <a:srgbClr val="D6381A"/>
      </a:accent4>
      <a:accent5>
        <a:srgbClr val="A67C52"/>
      </a:accent5>
      <a:accent6>
        <a:srgbClr val="DEF1FB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nsam_mall [Skrivskyddad]" id="{30B46CD3-9AD9-40C6-AE01-53B6CACA27ED}" vid="{7E871750-0337-40ED-A4FB-01DFE407CD67}"/>
    </a:ext>
  </a:extLst>
</a:theme>
</file>

<file path=ppt/theme/theme4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31</Words>
  <Application>Microsoft Office PowerPoint</Application>
  <PresentationFormat>Bredbild</PresentationFormat>
  <Paragraphs>4</Paragraphs>
  <Slides>4</Slides>
  <Notes>2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3</vt:i4>
      </vt:variant>
      <vt:variant>
        <vt:lpstr>Bildrubriker</vt:lpstr>
      </vt:variant>
      <vt:variant>
        <vt:i4>4</vt:i4>
      </vt:variant>
    </vt:vector>
  </HeadingPairs>
  <TitlesOfParts>
    <vt:vector size="10" baseType="lpstr">
      <vt:lpstr>Arial</vt:lpstr>
      <vt:lpstr>Calibri</vt:lpstr>
      <vt:lpstr>Systemtypsnitt</vt:lpstr>
      <vt:lpstr>Finsam tema vit</vt:lpstr>
      <vt:lpstr>Finsam tema orange</vt:lpstr>
      <vt:lpstr>Finsam tema mörk</vt:lpstr>
      <vt:lpstr>PowerPoint-presentation</vt:lpstr>
      <vt:lpstr>PowerPoint-presentation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infinite_emma infinite_emma</dc:creator>
  <cp:lastModifiedBy>Karlsson Anne-Lie (41233)</cp:lastModifiedBy>
  <cp:revision>1</cp:revision>
  <dcterms:created xsi:type="dcterms:W3CDTF">2020-02-21T09:44:33Z</dcterms:created>
  <dcterms:modified xsi:type="dcterms:W3CDTF">2020-04-29T08:02:33Z</dcterms:modified>
</cp:coreProperties>
</file>