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Lst>
  <p:notesMasterIdLst>
    <p:notesMasterId r:id="rId16"/>
  </p:notesMasterIdLst>
  <p:handoutMasterIdLst>
    <p:handoutMasterId r:id="rId17"/>
  </p:handoutMasterIdLst>
  <p:sldIdLst>
    <p:sldId id="323" r:id="rId7"/>
    <p:sldId id="335" r:id="rId8"/>
    <p:sldId id="336" r:id="rId9"/>
    <p:sldId id="337" r:id="rId10"/>
    <p:sldId id="338" r:id="rId11"/>
    <p:sldId id="339" r:id="rId12"/>
    <p:sldId id="340" r:id="rId13"/>
    <p:sldId id="341" r:id="rId14"/>
    <p:sldId id="342" r:id="rId15"/>
  </p:sldIdLst>
  <p:sldSz cx="9144000" cy="5715000" type="screen16x10"/>
  <p:notesSz cx="6662738" cy="9926638"/>
  <p:custDataLst>
    <p:tags r:id="rId18"/>
  </p:custDataLst>
  <p:defaultTextStyle>
    <a:defPPr>
      <a:defRPr lang="sv-S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09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FB3DF"/>
    <a:srgbClr val="C0DAB8"/>
    <a:srgbClr val="FF9933"/>
    <a:srgbClr val="FFCC00"/>
    <a:srgbClr val="EDEADB"/>
    <a:srgbClr val="000000"/>
    <a:srgbClr val="FFD68B"/>
    <a:srgbClr val="B0D0A6"/>
    <a:srgbClr val="B3CC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70" autoAdjust="0"/>
    <p:restoredTop sz="84467" autoAdjust="0"/>
  </p:normalViewPr>
  <p:slideViewPr>
    <p:cSldViewPr>
      <p:cViewPr varScale="1">
        <p:scale>
          <a:sx n="115" d="100"/>
          <a:sy n="115" d="100"/>
        </p:scale>
        <p:origin x="1296" y="102"/>
      </p:cViewPr>
      <p:guideLst>
        <p:guide orient="horz" pos="1800"/>
        <p:guide pos="2880"/>
      </p:guideLst>
    </p:cSldViewPr>
  </p:slideViewPr>
  <p:notesTextViewPr>
    <p:cViewPr>
      <p:scale>
        <a:sx n="1" d="1"/>
        <a:sy n="1" d="1"/>
      </p:scale>
      <p:origin x="0" y="0"/>
    </p:cViewPr>
  </p:notesTextViewPr>
  <p:sorterViewPr>
    <p:cViewPr>
      <p:scale>
        <a:sx n="120" d="100"/>
        <a:sy n="120" d="100"/>
      </p:scale>
      <p:origin x="0" y="-2592"/>
    </p:cViewPr>
  </p:sorterViewPr>
  <p:notesViewPr>
    <p:cSldViewPr>
      <p:cViewPr varScale="1">
        <p:scale>
          <a:sx n="93" d="100"/>
          <a:sy n="93" d="100"/>
        </p:scale>
        <p:origin x="3768" y="84"/>
      </p:cViewPr>
      <p:guideLst>
        <p:guide orient="horz" pos="3127"/>
        <p:guide pos="209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5" Type="http://schemas.openxmlformats.org/officeDocument/2006/relationships/customXml" Target="../customXml/item5.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2" y="2"/>
            <a:ext cx="2887186" cy="496331"/>
          </a:xfrm>
          <a:prstGeom prst="rect">
            <a:avLst/>
          </a:prstGeom>
        </p:spPr>
        <p:txBody>
          <a:bodyPr vert="horz" lIns="91440" tIns="45720" rIns="91440" bIns="45720" rtlCol="0"/>
          <a:lstStyle>
            <a:lvl1pPr algn="l">
              <a:defRPr sz="1200">
                <a:latin typeface="Arial" charset="0"/>
                <a:cs typeface="+mn-cs"/>
              </a:defRPr>
            </a:lvl1pPr>
          </a:lstStyle>
          <a:p>
            <a:pPr>
              <a:defRPr/>
            </a:pPr>
            <a:endParaRPr lang="sv-SE"/>
          </a:p>
        </p:txBody>
      </p:sp>
      <p:sp>
        <p:nvSpPr>
          <p:cNvPr id="3" name="Platshållare för datum 2"/>
          <p:cNvSpPr>
            <a:spLocks noGrp="1"/>
          </p:cNvSpPr>
          <p:nvPr>
            <p:ph type="dt" sz="quarter" idx="1"/>
          </p:nvPr>
        </p:nvSpPr>
        <p:spPr>
          <a:xfrm>
            <a:off x="3774012" y="2"/>
            <a:ext cx="2887186" cy="496331"/>
          </a:xfrm>
          <a:prstGeom prst="rect">
            <a:avLst/>
          </a:prstGeom>
        </p:spPr>
        <p:txBody>
          <a:bodyPr vert="horz" lIns="91440" tIns="45720" rIns="91440" bIns="45720" rtlCol="0"/>
          <a:lstStyle>
            <a:lvl1pPr algn="r">
              <a:defRPr sz="1200">
                <a:latin typeface="Arial" charset="0"/>
                <a:cs typeface="+mn-cs"/>
              </a:defRPr>
            </a:lvl1pPr>
          </a:lstStyle>
          <a:p>
            <a:pPr>
              <a:defRPr/>
            </a:pPr>
            <a:fld id="{8CC96780-9840-45C8-B3FF-D2CB0F162603}" type="datetimeFigureOut">
              <a:rPr lang="sv-SE"/>
              <a:pPr>
                <a:defRPr/>
              </a:pPr>
              <a:t>2020-04-28</a:t>
            </a:fld>
            <a:endParaRPr lang="sv-SE"/>
          </a:p>
        </p:txBody>
      </p:sp>
      <p:sp>
        <p:nvSpPr>
          <p:cNvPr id="4" name="Platshållare för sidfot 3"/>
          <p:cNvSpPr>
            <a:spLocks noGrp="1"/>
          </p:cNvSpPr>
          <p:nvPr>
            <p:ph type="ftr" sz="quarter" idx="2"/>
          </p:nvPr>
        </p:nvSpPr>
        <p:spPr>
          <a:xfrm>
            <a:off x="2" y="9428585"/>
            <a:ext cx="2887186" cy="496331"/>
          </a:xfrm>
          <a:prstGeom prst="rect">
            <a:avLst/>
          </a:prstGeom>
        </p:spPr>
        <p:txBody>
          <a:bodyPr vert="horz" lIns="91440" tIns="45720" rIns="91440" bIns="45720" rtlCol="0" anchor="b"/>
          <a:lstStyle>
            <a:lvl1pPr algn="l">
              <a:defRPr sz="1200">
                <a:latin typeface="Arial" charset="0"/>
                <a:cs typeface="+mn-cs"/>
              </a:defRPr>
            </a:lvl1pPr>
          </a:lstStyle>
          <a:p>
            <a:pPr>
              <a:defRPr/>
            </a:pPr>
            <a:endParaRPr lang="sv-SE"/>
          </a:p>
        </p:txBody>
      </p:sp>
      <p:sp>
        <p:nvSpPr>
          <p:cNvPr id="5" name="Platshållare för bildnummer 4"/>
          <p:cNvSpPr>
            <a:spLocks noGrp="1"/>
          </p:cNvSpPr>
          <p:nvPr>
            <p:ph type="sldNum" sz="quarter" idx="3"/>
          </p:nvPr>
        </p:nvSpPr>
        <p:spPr>
          <a:xfrm>
            <a:off x="3774012" y="9428585"/>
            <a:ext cx="2887186" cy="496331"/>
          </a:xfrm>
          <a:prstGeom prst="rect">
            <a:avLst/>
          </a:prstGeom>
        </p:spPr>
        <p:txBody>
          <a:bodyPr vert="horz" lIns="91440" tIns="45720" rIns="91440" bIns="45720" rtlCol="0" anchor="b"/>
          <a:lstStyle>
            <a:lvl1pPr algn="r">
              <a:defRPr sz="1200">
                <a:latin typeface="Arial" charset="0"/>
                <a:cs typeface="+mn-cs"/>
              </a:defRPr>
            </a:lvl1pPr>
          </a:lstStyle>
          <a:p>
            <a:pPr>
              <a:defRPr/>
            </a:pPr>
            <a:fld id="{04C63394-F0ED-4F13-AD7C-755F7FC4D112}" type="slidenum">
              <a:rPr lang="sv-SE"/>
              <a:pPr>
                <a:defRPr/>
              </a:pPr>
              <a:t>‹#›</a:t>
            </a:fld>
            <a:endParaRPr lang="sv-SE"/>
          </a:p>
        </p:txBody>
      </p:sp>
    </p:spTree>
    <p:extLst>
      <p:ext uri="{BB962C8B-B14F-4D97-AF65-F5344CB8AC3E}">
        <p14:creationId xmlns:p14="http://schemas.microsoft.com/office/powerpoint/2010/main" val="40664857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2" y="2"/>
            <a:ext cx="2887186" cy="496331"/>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774012" y="2"/>
            <a:ext cx="2887186" cy="496331"/>
          </a:xfrm>
          <a:prstGeom prst="rect">
            <a:avLst/>
          </a:prstGeom>
        </p:spPr>
        <p:txBody>
          <a:bodyPr vert="horz" lIns="91440" tIns="45720" rIns="91440" bIns="45720" rtlCol="0"/>
          <a:lstStyle>
            <a:lvl1pPr algn="r">
              <a:defRPr sz="1200"/>
            </a:lvl1pPr>
          </a:lstStyle>
          <a:p>
            <a:fld id="{5E8FDAF1-C826-4273-AFD9-16DD9780718F}" type="datetimeFigureOut">
              <a:rPr lang="sv-SE" smtClean="0"/>
              <a:t>2020-04-28</a:t>
            </a:fld>
            <a:endParaRPr lang="sv-SE"/>
          </a:p>
        </p:txBody>
      </p:sp>
      <p:sp>
        <p:nvSpPr>
          <p:cNvPr id="4" name="Platshållare för bildobjekt 3"/>
          <p:cNvSpPr>
            <a:spLocks noGrp="1" noRot="1" noChangeAspect="1"/>
          </p:cNvSpPr>
          <p:nvPr>
            <p:ph type="sldImg" idx="2"/>
          </p:nvPr>
        </p:nvSpPr>
        <p:spPr>
          <a:xfrm>
            <a:off x="354013" y="744538"/>
            <a:ext cx="5954712" cy="3722687"/>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66274" y="4715153"/>
            <a:ext cx="5330190" cy="4466988"/>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2" y="9428585"/>
            <a:ext cx="2887186" cy="496331"/>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774012" y="9428585"/>
            <a:ext cx="2887186" cy="496331"/>
          </a:xfrm>
          <a:prstGeom prst="rect">
            <a:avLst/>
          </a:prstGeom>
        </p:spPr>
        <p:txBody>
          <a:bodyPr vert="horz" lIns="91440" tIns="45720" rIns="91440" bIns="45720" rtlCol="0" anchor="b"/>
          <a:lstStyle>
            <a:lvl1pPr algn="r">
              <a:defRPr sz="1200"/>
            </a:lvl1pPr>
          </a:lstStyle>
          <a:p>
            <a:fld id="{0989E3C7-28AE-4353-AAA8-F0D47A823C63}" type="slidenum">
              <a:rPr lang="sv-SE" smtClean="0"/>
              <a:t>‹#›</a:t>
            </a:fld>
            <a:endParaRPr lang="sv-SE"/>
          </a:p>
        </p:txBody>
      </p:sp>
    </p:spTree>
    <p:extLst>
      <p:ext uri="{BB962C8B-B14F-4D97-AF65-F5344CB8AC3E}">
        <p14:creationId xmlns:p14="http://schemas.microsoft.com/office/powerpoint/2010/main" val="172843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0989E3C7-28AE-4353-AAA8-F0D47A823C63}" type="slidenum">
              <a:rPr lang="sv-SE" smtClean="0"/>
              <a:t>1</a:t>
            </a:fld>
            <a:endParaRPr lang="sv-SE"/>
          </a:p>
        </p:txBody>
      </p:sp>
    </p:spTree>
    <p:extLst>
      <p:ext uri="{BB962C8B-B14F-4D97-AF65-F5344CB8AC3E}">
        <p14:creationId xmlns:p14="http://schemas.microsoft.com/office/powerpoint/2010/main" val="802599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0989E3C7-28AE-4353-AAA8-F0D47A823C63}" type="slidenum">
              <a:rPr lang="sv-SE" smtClean="0"/>
              <a:t>2</a:t>
            </a:fld>
            <a:endParaRPr lang="sv-SE"/>
          </a:p>
        </p:txBody>
      </p:sp>
    </p:spTree>
    <p:extLst>
      <p:ext uri="{BB962C8B-B14F-4D97-AF65-F5344CB8AC3E}">
        <p14:creationId xmlns:p14="http://schemas.microsoft.com/office/powerpoint/2010/main" val="1105478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10"/>
          </p:nvPr>
        </p:nvSpPr>
        <p:spPr/>
        <p:txBody>
          <a:bodyPr/>
          <a:lstStyle/>
          <a:p>
            <a:fld id="{0989E3C7-28AE-4353-AAA8-F0D47A823C63}" type="slidenum">
              <a:rPr lang="sv-SE" smtClean="0"/>
              <a:t>3</a:t>
            </a:fld>
            <a:endParaRPr lang="sv-SE"/>
          </a:p>
        </p:txBody>
      </p:sp>
    </p:spTree>
    <p:extLst>
      <p:ext uri="{BB962C8B-B14F-4D97-AF65-F5344CB8AC3E}">
        <p14:creationId xmlns:p14="http://schemas.microsoft.com/office/powerpoint/2010/main" val="3408546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0989E3C7-28AE-4353-AAA8-F0D47A823C63}" type="slidenum">
              <a:rPr lang="sv-SE" smtClean="0"/>
              <a:t>4</a:t>
            </a:fld>
            <a:endParaRPr lang="sv-SE"/>
          </a:p>
        </p:txBody>
      </p:sp>
    </p:spTree>
    <p:extLst>
      <p:ext uri="{BB962C8B-B14F-4D97-AF65-F5344CB8AC3E}">
        <p14:creationId xmlns:p14="http://schemas.microsoft.com/office/powerpoint/2010/main" val="3434561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0989E3C7-28AE-4353-AAA8-F0D47A823C63}" type="slidenum">
              <a:rPr lang="sv-SE" smtClean="0"/>
              <a:t>5</a:t>
            </a:fld>
            <a:endParaRPr lang="sv-SE"/>
          </a:p>
        </p:txBody>
      </p:sp>
    </p:spTree>
    <p:extLst>
      <p:ext uri="{BB962C8B-B14F-4D97-AF65-F5344CB8AC3E}">
        <p14:creationId xmlns:p14="http://schemas.microsoft.com/office/powerpoint/2010/main" val="319154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0989E3C7-28AE-4353-AAA8-F0D47A823C63}" type="slidenum">
              <a:rPr lang="sv-SE" smtClean="0"/>
              <a:t>6</a:t>
            </a:fld>
            <a:endParaRPr lang="sv-SE"/>
          </a:p>
        </p:txBody>
      </p:sp>
    </p:spTree>
    <p:extLst>
      <p:ext uri="{BB962C8B-B14F-4D97-AF65-F5344CB8AC3E}">
        <p14:creationId xmlns:p14="http://schemas.microsoft.com/office/powerpoint/2010/main" val="332581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0989E3C7-28AE-4353-AAA8-F0D47A823C63}" type="slidenum">
              <a:rPr lang="sv-SE" smtClean="0"/>
              <a:t>7</a:t>
            </a:fld>
            <a:endParaRPr lang="sv-SE"/>
          </a:p>
        </p:txBody>
      </p:sp>
    </p:spTree>
    <p:extLst>
      <p:ext uri="{BB962C8B-B14F-4D97-AF65-F5344CB8AC3E}">
        <p14:creationId xmlns:p14="http://schemas.microsoft.com/office/powerpoint/2010/main" val="17931702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0989E3C7-28AE-4353-AAA8-F0D47A823C63}" type="slidenum">
              <a:rPr lang="sv-SE" smtClean="0"/>
              <a:t>8</a:t>
            </a:fld>
            <a:endParaRPr lang="sv-SE"/>
          </a:p>
        </p:txBody>
      </p:sp>
    </p:spTree>
    <p:extLst>
      <p:ext uri="{BB962C8B-B14F-4D97-AF65-F5344CB8AC3E}">
        <p14:creationId xmlns:p14="http://schemas.microsoft.com/office/powerpoint/2010/main" val="24640752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0989E3C7-28AE-4353-AAA8-F0D47A823C63}" type="slidenum">
              <a:rPr lang="sv-SE" smtClean="0"/>
              <a:t>9</a:t>
            </a:fld>
            <a:endParaRPr lang="sv-SE"/>
          </a:p>
        </p:txBody>
      </p:sp>
    </p:spTree>
    <p:extLst>
      <p:ext uri="{BB962C8B-B14F-4D97-AF65-F5344CB8AC3E}">
        <p14:creationId xmlns:p14="http://schemas.microsoft.com/office/powerpoint/2010/main" val="453551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cxnSp>
        <p:nvCxnSpPr>
          <p:cNvPr id="5" name="Rak 4"/>
          <p:cNvCxnSpPr/>
          <p:nvPr userDrawn="1"/>
        </p:nvCxnSpPr>
        <p:spPr>
          <a:xfrm>
            <a:off x="0" y="5252814"/>
            <a:ext cx="9144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ubrik 1"/>
          <p:cNvSpPr>
            <a:spLocks noGrp="1"/>
          </p:cNvSpPr>
          <p:nvPr>
            <p:ph type="ctrTitle"/>
          </p:nvPr>
        </p:nvSpPr>
        <p:spPr>
          <a:xfrm>
            <a:off x="685800" y="1920263"/>
            <a:ext cx="7772400" cy="1225021"/>
          </a:xfrm>
        </p:spPr>
        <p:txBody>
          <a:bodyPr/>
          <a:lstStyle>
            <a:lvl1pPr algn="ctr">
              <a:defRPr sz="3600" baseline="0"/>
            </a:lvl1pPr>
          </a:lstStyle>
          <a:p>
            <a:r>
              <a:rPr lang="sv-SE"/>
              <a:t>Klicka här för att ändra format</a:t>
            </a:r>
            <a:endParaRPr lang="sv-SE" dirty="0"/>
          </a:p>
        </p:txBody>
      </p:sp>
      <p:sp>
        <p:nvSpPr>
          <p:cNvPr id="3" name="Underrubrik 2"/>
          <p:cNvSpPr>
            <a:spLocks noGrp="1"/>
          </p:cNvSpPr>
          <p:nvPr>
            <p:ph type="subTitle" idx="1" hasCustomPrompt="1"/>
          </p:nvPr>
        </p:nvSpPr>
        <p:spPr>
          <a:xfrm>
            <a:off x="1371600" y="3629248"/>
            <a:ext cx="6400800" cy="1460500"/>
          </a:xfrm>
        </p:spPr>
        <p:txBody>
          <a:bodyPr/>
          <a:lstStyle>
            <a:lvl1pPr marL="0" indent="0" algn="ctr">
              <a:spcBef>
                <a:spcPts val="600"/>
              </a:spcBef>
              <a:buNone/>
              <a:defRPr sz="1600" baseline="0">
                <a:solidFill>
                  <a:schemeClr val="tx1">
                    <a:lumMod val="65000"/>
                    <a:lumOff val="35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a:t>Underrubrik</a:t>
            </a:r>
            <a:endParaRPr lang="sv-SE" dirty="0"/>
          </a:p>
        </p:txBody>
      </p:sp>
      <p:sp>
        <p:nvSpPr>
          <p:cNvPr id="10" name="Platshållare för text 9"/>
          <p:cNvSpPr>
            <a:spLocks noGrp="1"/>
          </p:cNvSpPr>
          <p:nvPr>
            <p:ph type="body" sz="quarter" idx="10" hasCustomPrompt="1"/>
          </p:nvPr>
        </p:nvSpPr>
        <p:spPr>
          <a:xfrm>
            <a:off x="1763689" y="1476648"/>
            <a:ext cx="5616624" cy="431800"/>
          </a:xfrm>
        </p:spPr>
        <p:txBody>
          <a:bodyPr/>
          <a:lstStyle>
            <a:lvl1pPr marL="0" indent="0" algn="ctr">
              <a:buNone/>
              <a:defRPr sz="2000" b="0" baseline="0">
                <a:solidFill>
                  <a:schemeClr val="tx1">
                    <a:lumMod val="65000"/>
                    <a:lumOff val="35000"/>
                  </a:schemeClr>
                </a:solidFill>
              </a:defRPr>
            </a:lvl1pPr>
          </a:lstStyle>
          <a:p>
            <a:pPr lvl="0"/>
            <a:r>
              <a:rPr lang="sv-SE"/>
              <a:t>Liten rubrik</a:t>
            </a:r>
            <a:endParaRPr lang="sv-SE" dirty="0"/>
          </a:p>
        </p:txBody>
      </p:sp>
    </p:spTree>
    <p:extLst>
      <p:ext uri="{BB962C8B-B14F-4D97-AF65-F5344CB8AC3E}">
        <p14:creationId xmlns:p14="http://schemas.microsoft.com/office/powerpoint/2010/main" val="1590948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lskärmsbild">
    <p:spTree>
      <p:nvGrpSpPr>
        <p:cNvPr id="1" name=""/>
        <p:cNvGrpSpPr/>
        <p:nvPr/>
      </p:nvGrpSpPr>
      <p:grpSpPr>
        <a:xfrm>
          <a:off x="0" y="0"/>
          <a:ext cx="0" cy="0"/>
          <a:chOff x="0" y="0"/>
          <a:chExt cx="0" cy="0"/>
        </a:xfrm>
      </p:grpSpPr>
      <p:sp>
        <p:nvSpPr>
          <p:cNvPr id="3" name="Platshållare för bild 4"/>
          <p:cNvSpPr>
            <a:spLocks noGrp="1"/>
          </p:cNvSpPr>
          <p:nvPr>
            <p:ph type="pic" sz="quarter" idx="10"/>
          </p:nvPr>
        </p:nvSpPr>
        <p:spPr>
          <a:xfrm>
            <a:off x="0" y="0"/>
            <a:ext cx="9144000" cy="5256000"/>
          </a:xfrm>
        </p:spPr>
        <p:txBody>
          <a:bodyPr anchor="ctr"/>
          <a:lstStyle>
            <a:lvl1pPr marL="0" marR="0" indent="0" algn="ctr" defTabSz="914400" rtl="0" eaLnBrk="1" fontAlgn="base" latinLnBrk="0" hangingPunct="1">
              <a:lnSpc>
                <a:spcPct val="100000"/>
              </a:lnSpc>
              <a:spcBef>
                <a:spcPct val="20000"/>
              </a:spcBef>
              <a:spcAft>
                <a:spcPct val="20000"/>
              </a:spcAft>
              <a:buClr>
                <a:schemeClr val="accent1"/>
              </a:buClr>
              <a:buSzPct val="120000"/>
              <a:buFontTx/>
              <a:buNone/>
              <a:tabLst/>
              <a:defRPr/>
            </a:lvl1pPr>
          </a:lstStyle>
          <a:p>
            <a:pPr lvl="0"/>
            <a:r>
              <a:rPr lang="sv-SE" noProof="0"/>
              <a:t>Klicka på ikonen för att lägga till en bild</a:t>
            </a:r>
            <a:endParaRPr lang="sv-SE" noProof="0" dirty="0"/>
          </a:p>
        </p:txBody>
      </p:sp>
      <p:cxnSp>
        <p:nvCxnSpPr>
          <p:cNvPr id="4" name="Rak 3"/>
          <p:cNvCxnSpPr/>
          <p:nvPr userDrawn="1"/>
        </p:nvCxnSpPr>
        <p:spPr>
          <a:xfrm>
            <a:off x="0" y="5252814"/>
            <a:ext cx="9144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7586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och 1 bild">
    <p:spTree>
      <p:nvGrpSpPr>
        <p:cNvPr id="1" name=""/>
        <p:cNvGrpSpPr/>
        <p:nvPr/>
      </p:nvGrpSpPr>
      <p:grpSpPr>
        <a:xfrm>
          <a:off x="0" y="0"/>
          <a:ext cx="0" cy="0"/>
          <a:chOff x="0" y="0"/>
          <a:chExt cx="0" cy="0"/>
        </a:xfrm>
      </p:grpSpPr>
      <p:sp>
        <p:nvSpPr>
          <p:cNvPr id="10" name="Platshållare för bild 3"/>
          <p:cNvSpPr>
            <a:spLocks noGrp="1"/>
          </p:cNvSpPr>
          <p:nvPr>
            <p:ph type="pic" sz="quarter" idx="14"/>
          </p:nvPr>
        </p:nvSpPr>
        <p:spPr>
          <a:xfrm>
            <a:off x="431540" y="959415"/>
            <a:ext cx="8280920" cy="3960440"/>
          </a:xfrm>
        </p:spPr>
        <p:txBody>
          <a:bodyPr/>
          <a:lstStyle/>
          <a:p>
            <a:pPr lvl="0"/>
            <a:r>
              <a:rPr lang="sv-SE" noProof="0"/>
              <a:t>Klicka på ikonen för att lägga till en bild</a:t>
            </a:r>
          </a:p>
        </p:txBody>
      </p:sp>
      <p:sp>
        <p:nvSpPr>
          <p:cNvPr id="7" name="Rubrik 1"/>
          <p:cNvSpPr>
            <a:spLocks noGrp="1"/>
          </p:cNvSpPr>
          <p:nvPr>
            <p:ph type="title" hasCustomPrompt="1"/>
          </p:nvPr>
        </p:nvSpPr>
        <p:spPr>
          <a:xfrm>
            <a:off x="323528" y="94258"/>
            <a:ext cx="8460000" cy="952500"/>
          </a:xfrm>
        </p:spPr>
        <p:txBody>
          <a:bodyPr/>
          <a:lstStyle/>
          <a:p>
            <a:r>
              <a:rPr lang="sv-SE" dirty="0"/>
              <a:t>Rubrik</a:t>
            </a:r>
          </a:p>
        </p:txBody>
      </p:sp>
      <p:cxnSp>
        <p:nvCxnSpPr>
          <p:cNvPr id="5" name="Rak 4"/>
          <p:cNvCxnSpPr/>
          <p:nvPr userDrawn="1"/>
        </p:nvCxnSpPr>
        <p:spPr>
          <a:xfrm>
            <a:off x="0" y="5252814"/>
            <a:ext cx="9144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38117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10" name="Platshållare för bild 3"/>
          <p:cNvSpPr>
            <a:spLocks noGrp="1"/>
          </p:cNvSpPr>
          <p:nvPr>
            <p:ph type="pic" sz="quarter" idx="14"/>
          </p:nvPr>
        </p:nvSpPr>
        <p:spPr>
          <a:xfrm>
            <a:off x="4603750" y="1417340"/>
            <a:ext cx="4176000" cy="2989918"/>
          </a:xfrm>
        </p:spPr>
        <p:txBody>
          <a:bodyPr/>
          <a:lstStyle/>
          <a:p>
            <a:pPr lvl="0"/>
            <a:r>
              <a:rPr lang="sv-SE" noProof="0"/>
              <a:t>Klicka på ikonen för att lägga till en bild</a:t>
            </a:r>
            <a:endParaRPr lang="sv-SE" noProof="0" dirty="0"/>
          </a:p>
        </p:txBody>
      </p:sp>
      <p:sp>
        <p:nvSpPr>
          <p:cNvPr id="4" name="Platshållare för bild 3"/>
          <p:cNvSpPr>
            <a:spLocks noGrp="1"/>
          </p:cNvSpPr>
          <p:nvPr>
            <p:ph type="pic" sz="quarter" idx="10"/>
          </p:nvPr>
        </p:nvSpPr>
        <p:spPr>
          <a:xfrm>
            <a:off x="330366" y="1417340"/>
            <a:ext cx="4176000" cy="2989918"/>
          </a:xfrm>
        </p:spPr>
        <p:txBody>
          <a:bodyPr/>
          <a:lstStyle/>
          <a:p>
            <a:pPr lvl="0"/>
            <a:r>
              <a:rPr lang="sv-SE" noProof="0"/>
              <a:t>Klicka på ikonen för att lägga till en bild</a:t>
            </a:r>
            <a:endParaRPr lang="sv-SE" noProof="0" dirty="0"/>
          </a:p>
        </p:txBody>
      </p:sp>
      <p:sp>
        <p:nvSpPr>
          <p:cNvPr id="7" name="Rubrik 1"/>
          <p:cNvSpPr>
            <a:spLocks noGrp="1"/>
          </p:cNvSpPr>
          <p:nvPr>
            <p:ph type="title" hasCustomPrompt="1"/>
          </p:nvPr>
        </p:nvSpPr>
        <p:spPr>
          <a:xfrm>
            <a:off x="323528" y="94258"/>
            <a:ext cx="8460000" cy="952500"/>
          </a:xfrm>
        </p:spPr>
        <p:txBody>
          <a:bodyPr/>
          <a:lstStyle/>
          <a:p>
            <a:r>
              <a:rPr lang="sv-SE" dirty="0"/>
              <a:t>Rubrik</a:t>
            </a:r>
          </a:p>
        </p:txBody>
      </p:sp>
      <p:cxnSp>
        <p:nvCxnSpPr>
          <p:cNvPr id="8" name="Rak 7"/>
          <p:cNvCxnSpPr/>
          <p:nvPr userDrawn="1"/>
        </p:nvCxnSpPr>
        <p:spPr>
          <a:xfrm>
            <a:off x="0" y="5252814"/>
            <a:ext cx="9144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23906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4" name="Platshållare för bild 3"/>
          <p:cNvSpPr>
            <a:spLocks noGrp="1"/>
          </p:cNvSpPr>
          <p:nvPr>
            <p:ph type="pic" sz="quarter" idx="10"/>
          </p:nvPr>
        </p:nvSpPr>
        <p:spPr>
          <a:xfrm>
            <a:off x="427286" y="987762"/>
            <a:ext cx="5256584" cy="3829194"/>
          </a:xfrm>
        </p:spPr>
        <p:txBody>
          <a:bodyPr/>
          <a:lstStyle/>
          <a:p>
            <a:pPr lvl="0"/>
            <a:r>
              <a:rPr lang="sv-SE" noProof="0"/>
              <a:t>Klicka på ikonen för att lägga till en bild</a:t>
            </a:r>
          </a:p>
        </p:txBody>
      </p:sp>
      <p:sp>
        <p:nvSpPr>
          <p:cNvPr id="5" name="Platshållare för bild 3"/>
          <p:cNvSpPr>
            <a:spLocks noGrp="1"/>
          </p:cNvSpPr>
          <p:nvPr>
            <p:ph type="pic" sz="quarter" idx="11"/>
          </p:nvPr>
        </p:nvSpPr>
        <p:spPr>
          <a:xfrm>
            <a:off x="5781766" y="985292"/>
            <a:ext cx="2916000" cy="1866368"/>
          </a:xfrm>
        </p:spPr>
        <p:txBody>
          <a:bodyPr/>
          <a:lstStyle/>
          <a:p>
            <a:pPr lvl="0"/>
            <a:r>
              <a:rPr lang="sv-SE" noProof="0"/>
              <a:t>Klicka på ikonen för att lägga till en bild</a:t>
            </a:r>
            <a:endParaRPr lang="sv-SE" noProof="0" dirty="0"/>
          </a:p>
        </p:txBody>
      </p:sp>
      <p:sp>
        <p:nvSpPr>
          <p:cNvPr id="7" name="Rubrik 1"/>
          <p:cNvSpPr>
            <a:spLocks noGrp="1"/>
          </p:cNvSpPr>
          <p:nvPr>
            <p:ph type="title" hasCustomPrompt="1"/>
          </p:nvPr>
        </p:nvSpPr>
        <p:spPr>
          <a:xfrm>
            <a:off x="323528" y="94258"/>
            <a:ext cx="8460000" cy="952500"/>
          </a:xfrm>
        </p:spPr>
        <p:txBody>
          <a:bodyPr/>
          <a:lstStyle/>
          <a:p>
            <a:r>
              <a:rPr lang="sv-SE" dirty="0"/>
              <a:t>Rubrik</a:t>
            </a:r>
          </a:p>
        </p:txBody>
      </p:sp>
      <p:sp>
        <p:nvSpPr>
          <p:cNvPr id="9" name="Platshållare för bild 3"/>
          <p:cNvSpPr>
            <a:spLocks noGrp="1"/>
          </p:cNvSpPr>
          <p:nvPr>
            <p:ph type="pic" sz="quarter" idx="12"/>
          </p:nvPr>
        </p:nvSpPr>
        <p:spPr>
          <a:xfrm>
            <a:off x="5781766" y="2951098"/>
            <a:ext cx="2916000" cy="1866368"/>
          </a:xfrm>
        </p:spPr>
        <p:txBody>
          <a:bodyPr/>
          <a:lstStyle/>
          <a:p>
            <a:pPr lvl="0"/>
            <a:r>
              <a:rPr lang="sv-SE" noProof="0"/>
              <a:t>Klicka på ikonen för att lägga till en bild</a:t>
            </a:r>
            <a:endParaRPr lang="sv-SE" noProof="0" dirty="0"/>
          </a:p>
        </p:txBody>
      </p:sp>
      <p:cxnSp>
        <p:nvCxnSpPr>
          <p:cNvPr id="8" name="Rak 7"/>
          <p:cNvCxnSpPr/>
          <p:nvPr userDrawn="1"/>
        </p:nvCxnSpPr>
        <p:spPr>
          <a:xfrm>
            <a:off x="0" y="5252814"/>
            <a:ext cx="9144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71798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och 4 bilder">
    <p:spTree>
      <p:nvGrpSpPr>
        <p:cNvPr id="1" name=""/>
        <p:cNvGrpSpPr/>
        <p:nvPr/>
      </p:nvGrpSpPr>
      <p:grpSpPr>
        <a:xfrm>
          <a:off x="0" y="0"/>
          <a:ext cx="0" cy="0"/>
          <a:chOff x="0" y="0"/>
          <a:chExt cx="0" cy="0"/>
        </a:xfrm>
      </p:grpSpPr>
      <p:sp>
        <p:nvSpPr>
          <p:cNvPr id="4" name="Platshållare för bild 3"/>
          <p:cNvSpPr>
            <a:spLocks noGrp="1"/>
          </p:cNvSpPr>
          <p:nvPr>
            <p:ph type="pic" sz="quarter" idx="10"/>
          </p:nvPr>
        </p:nvSpPr>
        <p:spPr>
          <a:xfrm>
            <a:off x="430707" y="1129308"/>
            <a:ext cx="2772000" cy="3528392"/>
          </a:xfrm>
        </p:spPr>
        <p:txBody>
          <a:bodyPr/>
          <a:lstStyle/>
          <a:p>
            <a:pPr lvl="0"/>
            <a:r>
              <a:rPr lang="sv-SE" noProof="0"/>
              <a:t>Klicka på ikonen för att lägga till en bild</a:t>
            </a:r>
            <a:endParaRPr lang="sv-SE" noProof="0" dirty="0"/>
          </a:p>
        </p:txBody>
      </p:sp>
      <p:sp>
        <p:nvSpPr>
          <p:cNvPr id="5" name="Platshållare för bild 3"/>
          <p:cNvSpPr>
            <a:spLocks noGrp="1"/>
          </p:cNvSpPr>
          <p:nvPr>
            <p:ph type="pic" sz="quarter" idx="11"/>
          </p:nvPr>
        </p:nvSpPr>
        <p:spPr>
          <a:xfrm>
            <a:off x="3291976" y="1129308"/>
            <a:ext cx="2556000" cy="1715069"/>
          </a:xfrm>
        </p:spPr>
        <p:txBody>
          <a:bodyPr/>
          <a:lstStyle/>
          <a:p>
            <a:pPr lvl="0"/>
            <a:r>
              <a:rPr lang="sv-SE" noProof="0"/>
              <a:t>Klicka på ikonen för att lägga till en bild</a:t>
            </a:r>
          </a:p>
        </p:txBody>
      </p:sp>
      <p:sp>
        <p:nvSpPr>
          <p:cNvPr id="8" name="Rubrik 1"/>
          <p:cNvSpPr>
            <a:spLocks noGrp="1"/>
          </p:cNvSpPr>
          <p:nvPr>
            <p:ph type="title" hasCustomPrompt="1"/>
          </p:nvPr>
        </p:nvSpPr>
        <p:spPr>
          <a:xfrm>
            <a:off x="323528" y="94258"/>
            <a:ext cx="8460000" cy="952500"/>
          </a:xfrm>
        </p:spPr>
        <p:txBody>
          <a:bodyPr/>
          <a:lstStyle/>
          <a:p>
            <a:r>
              <a:rPr lang="sv-SE" dirty="0"/>
              <a:t>Rubrik</a:t>
            </a:r>
          </a:p>
        </p:txBody>
      </p:sp>
      <p:sp>
        <p:nvSpPr>
          <p:cNvPr id="12" name="Platshållare för bild 3"/>
          <p:cNvSpPr>
            <a:spLocks noGrp="1"/>
          </p:cNvSpPr>
          <p:nvPr>
            <p:ph type="pic" sz="quarter" idx="14"/>
          </p:nvPr>
        </p:nvSpPr>
        <p:spPr>
          <a:xfrm>
            <a:off x="3291976" y="2942208"/>
            <a:ext cx="2556000" cy="1715069"/>
          </a:xfrm>
        </p:spPr>
        <p:txBody>
          <a:bodyPr/>
          <a:lstStyle/>
          <a:p>
            <a:pPr lvl="0"/>
            <a:r>
              <a:rPr lang="sv-SE" noProof="0"/>
              <a:t>Klicka på ikonen för att lägga till en bild</a:t>
            </a:r>
            <a:endParaRPr lang="sv-SE" noProof="0" dirty="0"/>
          </a:p>
        </p:txBody>
      </p:sp>
      <p:sp>
        <p:nvSpPr>
          <p:cNvPr id="13" name="Platshållare för bild 3"/>
          <p:cNvSpPr>
            <a:spLocks noGrp="1"/>
          </p:cNvSpPr>
          <p:nvPr>
            <p:ph type="pic" sz="quarter" idx="15"/>
          </p:nvPr>
        </p:nvSpPr>
        <p:spPr>
          <a:xfrm>
            <a:off x="5930874" y="1129308"/>
            <a:ext cx="2772000" cy="3528392"/>
          </a:xfrm>
        </p:spPr>
        <p:txBody>
          <a:bodyPr/>
          <a:lstStyle/>
          <a:p>
            <a:pPr lvl="0"/>
            <a:r>
              <a:rPr lang="sv-SE" noProof="0"/>
              <a:t>Klicka på ikonen för att lägga till en bild</a:t>
            </a:r>
            <a:endParaRPr lang="sv-SE" noProof="0" dirty="0"/>
          </a:p>
        </p:txBody>
      </p:sp>
      <p:cxnSp>
        <p:nvCxnSpPr>
          <p:cNvPr id="10" name="Rak 9"/>
          <p:cNvCxnSpPr/>
          <p:nvPr userDrawn="1"/>
        </p:nvCxnSpPr>
        <p:spPr>
          <a:xfrm>
            <a:off x="0" y="5252814"/>
            <a:ext cx="9144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61656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ön avsnittsrubrik">
    <p:spTree>
      <p:nvGrpSpPr>
        <p:cNvPr id="1" name=""/>
        <p:cNvGrpSpPr/>
        <p:nvPr/>
      </p:nvGrpSpPr>
      <p:grpSpPr>
        <a:xfrm>
          <a:off x="0" y="0"/>
          <a:ext cx="0" cy="0"/>
          <a:chOff x="0" y="0"/>
          <a:chExt cx="0" cy="0"/>
        </a:xfrm>
      </p:grpSpPr>
      <p:pic>
        <p:nvPicPr>
          <p:cNvPr id="2052" name="Picture 4" descr="I:\Info\Informationsprodukter\- Pågående uppdrag -\Hampus Edström\- Grafisk profil -\Powerpoint-mall\Texturer\Grön.jpg"/>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
            <a:ext cx="9144000" cy="5256000"/>
          </a:xfrm>
          <a:prstGeom prst="rect">
            <a:avLst/>
          </a:prstGeom>
          <a:noFill/>
          <a:extLst>
            <a:ext uri="{909E8E84-426E-40DD-AFC4-6F175D3DCCD1}">
              <a14:hiddenFill xmlns:a14="http://schemas.microsoft.com/office/drawing/2010/main">
                <a:solidFill>
                  <a:srgbClr val="FFFFFF"/>
                </a:solidFill>
              </a14:hiddenFill>
            </a:ext>
          </a:extLst>
        </p:spPr>
      </p:pic>
      <p:sp>
        <p:nvSpPr>
          <p:cNvPr id="5" name="Platshållare för text 4"/>
          <p:cNvSpPr>
            <a:spLocks noGrp="1"/>
          </p:cNvSpPr>
          <p:nvPr>
            <p:ph type="body" sz="quarter" idx="10" hasCustomPrompt="1"/>
          </p:nvPr>
        </p:nvSpPr>
        <p:spPr>
          <a:xfrm>
            <a:off x="1331863" y="1417340"/>
            <a:ext cx="6480274" cy="2230884"/>
          </a:xfrm>
        </p:spPr>
        <p:txBody>
          <a:bodyPr anchor="ctr"/>
          <a:lstStyle>
            <a:lvl1pPr marL="0" marR="0" indent="0" algn="ctr" defTabSz="914400" rtl="0" eaLnBrk="1" fontAlgn="base" latinLnBrk="0" hangingPunct="1">
              <a:lnSpc>
                <a:spcPct val="100000"/>
              </a:lnSpc>
              <a:spcBef>
                <a:spcPct val="20000"/>
              </a:spcBef>
              <a:spcAft>
                <a:spcPct val="20000"/>
              </a:spcAft>
              <a:buClr>
                <a:schemeClr val="bg2"/>
              </a:buClr>
              <a:buSzPct val="120000"/>
              <a:buFontTx/>
              <a:buNone/>
              <a:tabLst/>
              <a:defRPr sz="3200" b="1">
                <a:solidFill>
                  <a:schemeClr val="accent6"/>
                </a:solidFill>
              </a:defRPr>
            </a:lvl1pPr>
          </a:lstStyle>
          <a:p>
            <a:pPr marL="0" marR="0" lvl="0" indent="0" algn="ctr" defTabSz="914400" rtl="0" eaLnBrk="1" fontAlgn="base" latinLnBrk="0" hangingPunct="1">
              <a:lnSpc>
                <a:spcPct val="100000"/>
              </a:lnSpc>
              <a:spcBef>
                <a:spcPct val="20000"/>
              </a:spcBef>
              <a:spcAft>
                <a:spcPct val="20000"/>
              </a:spcAft>
              <a:buClr>
                <a:schemeClr val="bg2"/>
              </a:buClr>
              <a:buSzPct val="120000"/>
              <a:buFontTx/>
              <a:buNone/>
              <a:tabLst/>
              <a:defRPr/>
            </a:pPr>
            <a:r>
              <a:rPr lang="sv-SE" dirty="0"/>
              <a:t>Rubrik</a:t>
            </a:r>
          </a:p>
        </p:txBody>
      </p:sp>
    </p:spTree>
    <p:extLst>
      <p:ext uri="{BB962C8B-B14F-4D97-AF65-F5344CB8AC3E}">
        <p14:creationId xmlns:p14="http://schemas.microsoft.com/office/powerpoint/2010/main" val="14307075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osa avsnittsrubrik">
    <p:spTree>
      <p:nvGrpSpPr>
        <p:cNvPr id="1" name=""/>
        <p:cNvGrpSpPr/>
        <p:nvPr/>
      </p:nvGrpSpPr>
      <p:grpSpPr>
        <a:xfrm>
          <a:off x="0" y="0"/>
          <a:ext cx="0" cy="0"/>
          <a:chOff x="0" y="0"/>
          <a:chExt cx="0" cy="0"/>
        </a:xfrm>
      </p:grpSpPr>
      <p:pic>
        <p:nvPicPr>
          <p:cNvPr id="1027" name="Picture 3" descr="I:\Info\Informationsprodukter\- Pågående uppdrag -\Hampus Edström\- Grafisk profil -\Powerpoint-mall\Texturer\Rosa.jpg"/>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2" y="-2"/>
            <a:ext cx="9141958" cy="5256000"/>
          </a:xfrm>
          <a:prstGeom prst="rect">
            <a:avLst/>
          </a:prstGeom>
          <a:noFill/>
          <a:extLst>
            <a:ext uri="{909E8E84-426E-40DD-AFC4-6F175D3DCCD1}">
              <a14:hiddenFill xmlns:a14="http://schemas.microsoft.com/office/drawing/2010/main">
                <a:solidFill>
                  <a:srgbClr val="FFFFFF"/>
                </a:solidFill>
              </a14:hiddenFill>
            </a:ext>
          </a:extLst>
        </p:spPr>
      </p:pic>
      <p:sp>
        <p:nvSpPr>
          <p:cNvPr id="4" name="Platshållare för text 4"/>
          <p:cNvSpPr>
            <a:spLocks noGrp="1"/>
          </p:cNvSpPr>
          <p:nvPr>
            <p:ph type="body" sz="quarter" idx="10" hasCustomPrompt="1"/>
          </p:nvPr>
        </p:nvSpPr>
        <p:spPr>
          <a:xfrm>
            <a:off x="1331863" y="1417340"/>
            <a:ext cx="6480274" cy="2230884"/>
          </a:xfrm>
        </p:spPr>
        <p:txBody>
          <a:bodyPr anchor="ctr"/>
          <a:lstStyle>
            <a:lvl1pPr marL="0" marR="0" indent="0" algn="ctr" defTabSz="914400" rtl="0" eaLnBrk="1" fontAlgn="base" latinLnBrk="0" hangingPunct="1">
              <a:lnSpc>
                <a:spcPct val="100000"/>
              </a:lnSpc>
              <a:spcBef>
                <a:spcPct val="20000"/>
              </a:spcBef>
              <a:spcAft>
                <a:spcPct val="20000"/>
              </a:spcAft>
              <a:buClr>
                <a:schemeClr val="bg2"/>
              </a:buClr>
              <a:buSzPct val="120000"/>
              <a:buFontTx/>
              <a:buNone/>
              <a:tabLst/>
              <a:defRPr sz="3200" b="1">
                <a:solidFill>
                  <a:schemeClr val="accent6"/>
                </a:solidFill>
              </a:defRPr>
            </a:lvl1pPr>
          </a:lstStyle>
          <a:p>
            <a:pPr marL="0" marR="0" lvl="0" indent="0" algn="ctr" defTabSz="914400" rtl="0" eaLnBrk="1" fontAlgn="base" latinLnBrk="0" hangingPunct="1">
              <a:lnSpc>
                <a:spcPct val="100000"/>
              </a:lnSpc>
              <a:spcBef>
                <a:spcPct val="20000"/>
              </a:spcBef>
              <a:spcAft>
                <a:spcPct val="20000"/>
              </a:spcAft>
              <a:buClr>
                <a:schemeClr val="bg2"/>
              </a:buClr>
              <a:buSzPct val="120000"/>
              <a:buFontTx/>
              <a:buNone/>
              <a:tabLst/>
              <a:defRPr/>
            </a:pPr>
            <a:r>
              <a:rPr lang="sv-SE" dirty="0"/>
              <a:t>Rubrik</a:t>
            </a:r>
          </a:p>
        </p:txBody>
      </p:sp>
    </p:spTree>
    <p:extLst>
      <p:ext uri="{BB962C8B-B14F-4D97-AF65-F5344CB8AC3E}">
        <p14:creationId xmlns:p14="http://schemas.microsoft.com/office/powerpoint/2010/main" val="7327941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and avsnittsrubrik">
    <p:spTree>
      <p:nvGrpSpPr>
        <p:cNvPr id="1" name=""/>
        <p:cNvGrpSpPr/>
        <p:nvPr/>
      </p:nvGrpSpPr>
      <p:grpSpPr>
        <a:xfrm>
          <a:off x="0" y="0"/>
          <a:ext cx="0" cy="0"/>
          <a:chOff x="0" y="0"/>
          <a:chExt cx="0" cy="0"/>
        </a:xfrm>
      </p:grpSpPr>
      <p:pic>
        <p:nvPicPr>
          <p:cNvPr id="3075" name="Picture 3" descr="I:\Info\Informationsprodukter\- Pågående uppdrag -\Hampus Edström\- Grafisk profil -\Powerpoint-mall\Texturer\Sand.jpg"/>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1"/>
            <a:ext cx="9144000" cy="5256000"/>
          </a:xfrm>
          <a:prstGeom prst="rect">
            <a:avLst/>
          </a:prstGeom>
          <a:noFill/>
          <a:extLst>
            <a:ext uri="{909E8E84-426E-40DD-AFC4-6F175D3DCCD1}">
              <a14:hiddenFill xmlns:a14="http://schemas.microsoft.com/office/drawing/2010/main">
                <a:solidFill>
                  <a:srgbClr val="FFFFFF"/>
                </a:solidFill>
              </a14:hiddenFill>
            </a:ext>
          </a:extLst>
        </p:spPr>
      </p:pic>
      <p:sp>
        <p:nvSpPr>
          <p:cNvPr id="4" name="Platshållare för text 4"/>
          <p:cNvSpPr>
            <a:spLocks noGrp="1"/>
          </p:cNvSpPr>
          <p:nvPr>
            <p:ph type="body" sz="quarter" idx="10" hasCustomPrompt="1"/>
          </p:nvPr>
        </p:nvSpPr>
        <p:spPr>
          <a:xfrm>
            <a:off x="1331863" y="1417340"/>
            <a:ext cx="6480274" cy="2230884"/>
          </a:xfrm>
        </p:spPr>
        <p:txBody>
          <a:bodyPr anchor="ctr"/>
          <a:lstStyle>
            <a:lvl1pPr marL="0" marR="0" indent="0" algn="ctr" defTabSz="914400" rtl="0" eaLnBrk="1" fontAlgn="base" latinLnBrk="0" hangingPunct="1">
              <a:lnSpc>
                <a:spcPct val="100000"/>
              </a:lnSpc>
              <a:spcBef>
                <a:spcPct val="20000"/>
              </a:spcBef>
              <a:spcAft>
                <a:spcPct val="20000"/>
              </a:spcAft>
              <a:buClr>
                <a:schemeClr val="bg2"/>
              </a:buClr>
              <a:buSzPct val="120000"/>
              <a:buFontTx/>
              <a:buNone/>
              <a:tabLst/>
              <a:defRPr sz="3200" b="1">
                <a:solidFill>
                  <a:schemeClr val="accent6"/>
                </a:solidFill>
              </a:defRPr>
            </a:lvl1pPr>
          </a:lstStyle>
          <a:p>
            <a:pPr marL="0" marR="0" lvl="0" indent="0" algn="ctr" defTabSz="914400" rtl="0" eaLnBrk="1" fontAlgn="base" latinLnBrk="0" hangingPunct="1">
              <a:lnSpc>
                <a:spcPct val="100000"/>
              </a:lnSpc>
              <a:spcBef>
                <a:spcPct val="20000"/>
              </a:spcBef>
              <a:spcAft>
                <a:spcPct val="20000"/>
              </a:spcAft>
              <a:buClr>
                <a:schemeClr val="bg2"/>
              </a:buClr>
              <a:buSzPct val="120000"/>
              <a:buFontTx/>
              <a:buNone/>
              <a:tabLst/>
              <a:defRPr/>
            </a:pPr>
            <a:r>
              <a:rPr lang="sv-SE" dirty="0"/>
              <a:t>Rubrik</a:t>
            </a:r>
          </a:p>
        </p:txBody>
      </p:sp>
    </p:spTree>
    <p:extLst>
      <p:ext uri="{BB962C8B-B14F-4D97-AF65-F5344CB8AC3E}">
        <p14:creationId xmlns:p14="http://schemas.microsoft.com/office/powerpoint/2010/main" val="37989397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å avsnittsrubrik">
    <p:spTree>
      <p:nvGrpSpPr>
        <p:cNvPr id="1" name=""/>
        <p:cNvGrpSpPr/>
        <p:nvPr/>
      </p:nvGrpSpPr>
      <p:grpSpPr>
        <a:xfrm>
          <a:off x="0" y="0"/>
          <a:ext cx="0" cy="0"/>
          <a:chOff x="0" y="0"/>
          <a:chExt cx="0" cy="0"/>
        </a:xfrm>
      </p:grpSpPr>
      <p:pic>
        <p:nvPicPr>
          <p:cNvPr id="4098" name="Picture 2" descr="I:\Info\Informationsprodukter\- Pågående uppdrag -\Hampus Edström\- Grafisk profil -\Powerpoint-mall\Texturer\Blå.jpg"/>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44000" cy="5256000"/>
          </a:xfrm>
          <a:prstGeom prst="rect">
            <a:avLst/>
          </a:prstGeom>
          <a:noFill/>
          <a:extLst>
            <a:ext uri="{909E8E84-426E-40DD-AFC4-6F175D3DCCD1}">
              <a14:hiddenFill xmlns:a14="http://schemas.microsoft.com/office/drawing/2010/main">
                <a:solidFill>
                  <a:srgbClr val="FFFFFF"/>
                </a:solidFill>
              </a14:hiddenFill>
            </a:ext>
          </a:extLst>
        </p:spPr>
      </p:pic>
      <p:sp>
        <p:nvSpPr>
          <p:cNvPr id="4" name="Platshållare för text 4"/>
          <p:cNvSpPr>
            <a:spLocks noGrp="1"/>
          </p:cNvSpPr>
          <p:nvPr>
            <p:ph type="body" sz="quarter" idx="10" hasCustomPrompt="1"/>
          </p:nvPr>
        </p:nvSpPr>
        <p:spPr>
          <a:xfrm>
            <a:off x="1331863" y="1417340"/>
            <a:ext cx="6480274" cy="2230884"/>
          </a:xfrm>
        </p:spPr>
        <p:txBody>
          <a:bodyPr anchor="ctr"/>
          <a:lstStyle>
            <a:lvl1pPr marL="0" marR="0" indent="0" algn="ctr" defTabSz="914400" rtl="0" eaLnBrk="1" fontAlgn="base" latinLnBrk="0" hangingPunct="1">
              <a:lnSpc>
                <a:spcPct val="100000"/>
              </a:lnSpc>
              <a:spcBef>
                <a:spcPct val="20000"/>
              </a:spcBef>
              <a:spcAft>
                <a:spcPct val="20000"/>
              </a:spcAft>
              <a:buClr>
                <a:schemeClr val="bg2"/>
              </a:buClr>
              <a:buSzPct val="120000"/>
              <a:buFontTx/>
              <a:buNone/>
              <a:tabLst/>
              <a:defRPr sz="3200" b="1">
                <a:solidFill>
                  <a:schemeClr val="accent6"/>
                </a:solidFill>
              </a:defRPr>
            </a:lvl1pPr>
          </a:lstStyle>
          <a:p>
            <a:pPr marL="0" marR="0" lvl="0" indent="0" algn="ctr" defTabSz="914400" rtl="0" eaLnBrk="1" fontAlgn="base" latinLnBrk="0" hangingPunct="1">
              <a:lnSpc>
                <a:spcPct val="100000"/>
              </a:lnSpc>
              <a:spcBef>
                <a:spcPct val="20000"/>
              </a:spcBef>
              <a:spcAft>
                <a:spcPct val="20000"/>
              </a:spcAft>
              <a:buClr>
                <a:schemeClr val="bg2"/>
              </a:buClr>
              <a:buSzPct val="120000"/>
              <a:buFontTx/>
              <a:buNone/>
              <a:tabLst/>
              <a:defRPr/>
            </a:pPr>
            <a:r>
              <a:rPr lang="sv-SE" dirty="0"/>
              <a:t>Rubrik</a:t>
            </a:r>
          </a:p>
        </p:txBody>
      </p:sp>
    </p:spTree>
    <p:extLst>
      <p:ext uri="{BB962C8B-B14F-4D97-AF65-F5344CB8AC3E}">
        <p14:creationId xmlns:p14="http://schemas.microsoft.com/office/powerpoint/2010/main" val="5626059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ul avsnittsrubrik">
    <p:spTree>
      <p:nvGrpSpPr>
        <p:cNvPr id="1" name=""/>
        <p:cNvGrpSpPr/>
        <p:nvPr/>
      </p:nvGrpSpPr>
      <p:grpSpPr>
        <a:xfrm>
          <a:off x="0" y="0"/>
          <a:ext cx="0" cy="0"/>
          <a:chOff x="0" y="0"/>
          <a:chExt cx="0" cy="0"/>
        </a:xfrm>
      </p:grpSpPr>
      <p:pic>
        <p:nvPicPr>
          <p:cNvPr id="5" name="Picture 3" descr="I:\Info\Informationsprodukter\- Pågående uppdrag -\Hampus Edström\- Grafisk profil -\Powerpoint-mall\Texturer\Gul.jpg"/>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256000"/>
          </a:xfrm>
          <a:prstGeom prst="rect">
            <a:avLst/>
          </a:prstGeom>
          <a:noFill/>
          <a:extLst>
            <a:ext uri="{909E8E84-426E-40DD-AFC4-6F175D3DCCD1}">
              <a14:hiddenFill xmlns:a14="http://schemas.microsoft.com/office/drawing/2010/main">
                <a:solidFill>
                  <a:srgbClr val="FFFFFF"/>
                </a:solidFill>
              </a14:hiddenFill>
            </a:ext>
          </a:extLst>
        </p:spPr>
      </p:pic>
      <p:sp>
        <p:nvSpPr>
          <p:cNvPr id="4" name="Platshållare för text 4"/>
          <p:cNvSpPr>
            <a:spLocks noGrp="1"/>
          </p:cNvSpPr>
          <p:nvPr>
            <p:ph type="body" sz="quarter" idx="10" hasCustomPrompt="1"/>
          </p:nvPr>
        </p:nvSpPr>
        <p:spPr>
          <a:xfrm>
            <a:off x="1331863" y="1417340"/>
            <a:ext cx="6480274" cy="2230884"/>
          </a:xfrm>
        </p:spPr>
        <p:txBody>
          <a:bodyPr anchor="ctr"/>
          <a:lstStyle>
            <a:lvl1pPr marL="0" marR="0" indent="0" algn="ctr" defTabSz="914400" rtl="0" eaLnBrk="1" fontAlgn="base" latinLnBrk="0" hangingPunct="1">
              <a:lnSpc>
                <a:spcPct val="100000"/>
              </a:lnSpc>
              <a:spcBef>
                <a:spcPct val="20000"/>
              </a:spcBef>
              <a:spcAft>
                <a:spcPct val="20000"/>
              </a:spcAft>
              <a:buClr>
                <a:schemeClr val="bg2"/>
              </a:buClr>
              <a:buSzPct val="120000"/>
              <a:buFontTx/>
              <a:buNone/>
              <a:tabLst/>
              <a:defRPr sz="3200" b="1">
                <a:solidFill>
                  <a:schemeClr val="accent6"/>
                </a:solidFill>
              </a:defRPr>
            </a:lvl1pPr>
          </a:lstStyle>
          <a:p>
            <a:pPr marL="0" marR="0" lvl="0" indent="0" algn="ctr" defTabSz="914400" rtl="0" eaLnBrk="1" fontAlgn="base" latinLnBrk="0" hangingPunct="1">
              <a:lnSpc>
                <a:spcPct val="100000"/>
              </a:lnSpc>
              <a:spcBef>
                <a:spcPct val="20000"/>
              </a:spcBef>
              <a:spcAft>
                <a:spcPct val="20000"/>
              </a:spcAft>
              <a:buClr>
                <a:schemeClr val="bg2"/>
              </a:buClr>
              <a:buSzPct val="120000"/>
              <a:buFontTx/>
              <a:buNone/>
              <a:tabLst/>
              <a:defRPr/>
            </a:pPr>
            <a:r>
              <a:rPr lang="sv-SE" dirty="0"/>
              <a:t>Rubrik</a:t>
            </a:r>
          </a:p>
        </p:txBody>
      </p:sp>
    </p:spTree>
    <p:extLst>
      <p:ext uri="{BB962C8B-B14F-4D97-AF65-F5344CB8AC3E}">
        <p14:creationId xmlns:p14="http://schemas.microsoft.com/office/powerpoint/2010/main" val="4122924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8" name="Platshållare för text 7"/>
          <p:cNvSpPr>
            <a:spLocks noGrp="1"/>
          </p:cNvSpPr>
          <p:nvPr>
            <p:ph type="body" sz="quarter" idx="10"/>
          </p:nvPr>
        </p:nvSpPr>
        <p:spPr>
          <a:xfrm>
            <a:off x="323527" y="1098245"/>
            <a:ext cx="6480000" cy="3887788"/>
          </a:xfrm>
        </p:spPr>
        <p:txBody>
          <a:bodyPr/>
          <a:lstStyle>
            <a:lvl1pPr>
              <a:buClr>
                <a:schemeClr val="bg2"/>
              </a:buClr>
              <a:defRPr>
                <a:solidFill>
                  <a:schemeClr val="accent6"/>
                </a:solidFill>
              </a:defRPr>
            </a:lvl1pPr>
            <a:lvl2pPr>
              <a:buClr>
                <a:schemeClr val="bg2"/>
              </a:buClr>
              <a:defRPr>
                <a:solidFill>
                  <a:schemeClr val="accent6"/>
                </a:solidFill>
              </a:defRPr>
            </a:lvl2pPr>
            <a:lvl3pPr>
              <a:buClr>
                <a:schemeClr val="bg2"/>
              </a:buClr>
              <a:defRPr>
                <a:solidFill>
                  <a:schemeClr val="accent6"/>
                </a:solidFill>
              </a:defRPr>
            </a:lvl3pPr>
            <a:lvl4pPr>
              <a:buClr>
                <a:schemeClr val="bg2"/>
              </a:buClr>
              <a:defRPr sz="1600">
                <a:solidFill>
                  <a:schemeClr val="accent6"/>
                </a:solidFill>
              </a:defRPr>
            </a:lvl4pPr>
            <a:lvl5pPr>
              <a:buClr>
                <a:schemeClr val="bg2"/>
              </a:buClr>
              <a:defRPr sz="1600">
                <a:solidFill>
                  <a:schemeClr val="accent6"/>
                </a:solidFill>
              </a:defRPr>
            </a:lvl5pPr>
          </a:lstStyle>
          <a:p>
            <a:pPr lvl="0"/>
            <a:r>
              <a:rPr lang="sv-SE"/>
              <a:t>Klicka här för att ändra format på bakgrundstexten</a:t>
            </a:r>
          </a:p>
          <a:p>
            <a:pPr lvl="1"/>
            <a:r>
              <a:rPr lang="sv-SE"/>
              <a:t>Nivå två</a:t>
            </a:r>
          </a:p>
          <a:p>
            <a:pPr lvl="2"/>
            <a:r>
              <a:rPr lang="sv-SE"/>
              <a:t>Nivå tre</a:t>
            </a:r>
          </a:p>
        </p:txBody>
      </p:sp>
      <p:sp>
        <p:nvSpPr>
          <p:cNvPr id="2" name="Rubrik 1"/>
          <p:cNvSpPr>
            <a:spLocks noGrp="1"/>
          </p:cNvSpPr>
          <p:nvPr>
            <p:ph type="title" hasCustomPrompt="1"/>
          </p:nvPr>
        </p:nvSpPr>
        <p:spPr>
          <a:xfrm>
            <a:off x="323528" y="93028"/>
            <a:ext cx="8460000" cy="952500"/>
          </a:xfrm>
        </p:spPr>
        <p:txBody>
          <a:bodyPr/>
          <a:lstStyle>
            <a:lvl1pPr>
              <a:defRPr baseline="0"/>
            </a:lvl1pPr>
          </a:lstStyle>
          <a:p>
            <a:r>
              <a:rPr lang="sv-SE" dirty="0"/>
              <a:t>Rubrik</a:t>
            </a:r>
          </a:p>
        </p:txBody>
      </p:sp>
      <p:cxnSp>
        <p:nvCxnSpPr>
          <p:cNvPr id="5" name="Rak 4"/>
          <p:cNvCxnSpPr/>
          <p:nvPr userDrawn="1"/>
        </p:nvCxnSpPr>
        <p:spPr>
          <a:xfrm>
            <a:off x="0" y="5252814"/>
            <a:ext cx="9144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05209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Stor bild och rubrik">
    <p:spTree>
      <p:nvGrpSpPr>
        <p:cNvPr id="1" name=""/>
        <p:cNvGrpSpPr/>
        <p:nvPr/>
      </p:nvGrpSpPr>
      <p:grpSpPr>
        <a:xfrm>
          <a:off x="0" y="0"/>
          <a:ext cx="0" cy="0"/>
          <a:chOff x="0" y="0"/>
          <a:chExt cx="0" cy="0"/>
        </a:xfrm>
      </p:grpSpPr>
      <p:sp>
        <p:nvSpPr>
          <p:cNvPr id="8" name="Platshållare för bild 7"/>
          <p:cNvSpPr>
            <a:spLocks noGrp="1"/>
          </p:cNvSpPr>
          <p:nvPr>
            <p:ph type="pic" sz="quarter" idx="12"/>
          </p:nvPr>
        </p:nvSpPr>
        <p:spPr>
          <a:xfrm>
            <a:off x="-1588" y="0"/>
            <a:ext cx="9144001" cy="5291138"/>
          </a:xfrm>
        </p:spPr>
        <p:txBody>
          <a:bodyPr/>
          <a:lstStyle>
            <a:lvl1pPr marL="0" marR="0" indent="0" algn="l" defTabSz="914400" rtl="0" eaLnBrk="1" fontAlgn="base" latinLnBrk="0" hangingPunct="1">
              <a:lnSpc>
                <a:spcPct val="100000"/>
              </a:lnSpc>
              <a:spcBef>
                <a:spcPts val="800"/>
              </a:spcBef>
              <a:spcAft>
                <a:spcPts val="300"/>
              </a:spcAft>
              <a:buClr>
                <a:srgbClr val="52A259"/>
              </a:buClr>
              <a:buSzPct val="120000"/>
              <a:buFontTx/>
              <a:buNone/>
              <a:tabLst/>
              <a:defRPr/>
            </a:lvl1pPr>
          </a:lstStyle>
          <a:p>
            <a:pPr marL="216000" marR="0" lvl="0" indent="-216000" algn="l" defTabSz="914400" rtl="0" eaLnBrk="1" fontAlgn="base" latinLnBrk="0" hangingPunct="1">
              <a:lnSpc>
                <a:spcPct val="100000"/>
              </a:lnSpc>
              <a:spcBef>
                <a:spcPts val="800"/>
              </a:spcBef>
              <a:spcAft>
                <a:spcPts val="300"/>
              </a:spcAft>
              <a:buClr>
                <a:srgbClr val="52A259"/>
              </a:buClr>
              <a:buSzPct val="120000"/>
              <a:buFontTx/>
              <a:buChar char="•"/>
              <a:tabLst/>
              <a:defRPr/>
            </a:pPr>
            <a:r>
              <a:rPr kumimoji="0" lang="sv-SE" sz="2000" b="0" i="0" u="none" strike="noStrike" kern="0" cap="none" spc="0" normalizeH="0" baseline="0" noProof="0">
                <a:ln>
                  <a:noFill/>
                </a:ln>
                <a:solidFill>
                  <a:srgbClr val="1E1E1E">
                    <a:lumMod val="90000"/>
                    <a:lumOff val="10000"/>
                  </a:srgbClr>
                </a:solidFill>
                <a:effectLst/>
                <a:uLnTx/>
                <a:uFillTx/>
                <a:latin typeface="+mn-lt"/>
                <a:ea typeface="+mn-ea"/>
                <a:cs typeface="+mn-cs"/>
              </a:rPr>
              <a:t>Klicka på ikonen för att lägga till en bild</a:t>
            </a:r>
            <a:endParaRPr kumimoji="0" lang="sv-SE" sz="2000" b="0" i="0" u="none" strike="noStrike" kern="0" cap="none" spc="0" normalizeH="0" baseline="0" noProof="0" dirty="0">
              <a:ln>
                <a:noFill/>
              </a:ln>
              <a:solidFill>
                <a:srgbClr val="1E1E1E">
                  <a:lumMod val="90000"/>
                  <a:lumOff val="10000"/>
                </a:srgbClr>
              </a:solidFill>
              <a:effectLst/>
              <a:uLnTx/>
              <a:uFillTx/>
              <a:latin typeface="+mn-lt"/>
              <a:ea typeface="+mn-ea"/>
              <a:cs typeface="+mn-cs"/>
            </a:endParaRPr>
          </a:p>
        </p:txBody>
      </p:sp>
      <p:cxnSp>
        <p:nvCxnSpPr>
          <p:cNvPr id="6" name="Rak 5"/>
          <p:cNvCxnSpPr/>
          <p:nvPr userDrawn="1"/>
        </p:nvCxnSpPr>
        <p:spPr>
          <a:xfrm>
            <a:off x="0" y="5290914"/>
            <a:ext cx="91440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6033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underrubrik och innehåll">
    <p:spTree>
      <p:nvGrpSpPr>
        <p:cNvPr id="1" name=""/>
        <p:cNvGrpSpPr/>
        <p:nvPr/>
      </p:nvGrpSpPr>
      <p:grpSpPr>
        <a:xfrm>
          <a:off x="0" y="0"/>
          <a:ext cx="0" cy="0"/>
          <a:chOff x="0" y="0"/>
          <a:chExt cx="0" cy="0"/>
        </a:xfrm>
      </p:grpSpPr>
      <p:sp>
        <p:nvSpPr>
          <p:cNvPr id="8" name="Platshållare för text 7"/>
          <p:cNvSpPr>
            <a:spLocks noGrp="1"/>
          </p:cNvSpPr>
          <p:nvPr>
            <p:ph type="body" sz="quarter" idx="10"/>
          </p:nvPr>
        </p:nvSpPr>
        <p:spPr>
          <a:xfrm>
            <a:off x="323527" y="1504598"/>
            <a:ext cx="6480000" cy="3528000"/>
          </a:xfrm>
        </p:spPr>
        <p:txBody>
          <a:bodyPr/>
          <a:lstStyle>
            <a:lvl1pPr>
              <a:spcAft>
                <a:spcPts val="400"/>
              </a:spcAft>
              <a:buClr>
                <a:schemeClr val="bg2"/>
              </a:buClr>
              <a:defRPr>
                <a:solidFill>
                  <a:schemeClr val="accent6"/>
                </a:solidFill>
              </a:defRPr>
            </a:lvl1pPr>
            <a:lvl2pPr>
              <a:spcAft>
                <a:spcPts val="400"/>
              </a:spcAft>
              <a:buClr>
                <a:schemeClr val="bg2"/>
              </a:buClr>
              <a:defRPr>
                <a:solidFill>
                  <a:schemeClr val="accent6"/>
                </a:solidFill>
              </a:defRPr>
            </a:lvl2pPr>
            <a:lvl3pPr>
              <a:spcAft>
                <a:spcPts val="400"/>
              </a:spcAft>
              <a:buClr>
                <a:schemeClr val="bg2"/>
              </a:buClr>
              <a:defRPr>
                <a:solidFill>
                  <a:schemeClr val="accent6"/>
                </a:solidFill>
              </a:defRPr>
            </a:lvl3pPr>
            <a:lvl4pPr>
              <a:buClr>
                <a:schemeClr val="bg2"/>
              </a:buClr>
              <a:defRPr sz="1600">
                <a:solidFill>
                  <a:schemeClr val="accent6"/>
                </a:solidFill>
              </a:defRPr>
            </a:lvl4pPr>
            <a:lvl5pPr>
              <a:buClr>
                <a:schemeClr val="bg2"/>
              </a:buClr>
              <a:defRPr sz="1600">
                <a:solidFill>
                  <a:schemeClr val="accent6"/>
                </a:solidFill>
              </a:defRPr>
            </a:lvl5pPr>
          </a:lstStyle>
          <a:p>
            <a:pPr lvl="0"/>
            <a:r>
              <a:rPr lang="sv-SE"/>
              <a:t>Klicka här för att ändra format på bakgrundstexten</a:t>
            </a:r>
          </a:p>
          <a:p>
            <a:pPr lvl="1"/>
            <a:r>
              <a:rPr lang="sv-SE"/>
              <a:t>Nivå två</a:t>
            </a:r>
          </a:p>
          <a:p>
            <a:pPr lvl="2"/>
            <a:r>
              <a:rPr lang="sv-SE"/>
              <a:t>Nivå tre</a:t>
            </a:r>
          </a:p>
        </p:txBody>
      </p:sp>
      <p:sp>
        <p:nvSpPr>
          <p:cNvPr id="2" name="Rubrik 1"/>
          <p:cNvSpPr>
            <a:spLocks noGrp="1"/>
          </p:cNvSpPr>
          <p:nvPr>
            <p:ph type="title" hasCustomPrompt="1"/>
          </p:nvPr>
        </p:nvSpPr>
        <p:spPr>
          <a:xfrm>
            <a:off x="323528" y="93028"/>
            <a:ext cx="8460000" cy="952500"/>
          </a:xfrm>
        </p:spPr>
        <p:txBody>
          <a:bodyPr/>
          <a:lstStyle/>
          <a:p>
            <a:r>
              <a:rPr lang="sv-SE" dirty="0"/>
              <a:t>Rubrik</a:t>
            </a:r>
          </a:p>
        </p:txBody>
      </p:sp>
      <p:sp>
        <p:nvSpPr>
          <p:cNvPr id="5" name="Platshållare för text 7"/>
          <p:cNvSpPr>
            <a:spLocks noGrp="1"/>
          </p:cNvSpPr>
          <p:nvPr>
            <p:ph type="body" sz="quarter" idx="11" hasCustomPrompt="1"/>
          </p:nvPr>
        </p:nvSpPr>
        <p:spPr>
          <a:xfrm>
            <a:off x="323528" y="1095401"/>
            <a:ext cx="8424936" cy="360040"/>
          </a:xfrm>
        </p:spPr>
        <p:txBody>
          <a:bodyPr/>
          <a:lstStyle>
            <a:lvl1pPr marL="0" indent="0">
              <a:buNone/>
              <a:defRPr b="1">
                <a:solidFill>
                  <a:schemeClr val="accent6"/>
                </a:solidFill>
              </a:defRPr>
            </a:lvl1pPr>
            <a:lvl2pPr>
              <a:defRPr b="1"/>
            </a:lvl2pPr>
            <a:lvl3pPr>
              <a:defRPr b="1"/>
            </a:lvl3pPr>
            <a:lvl4pPr>
              <a:defRPr sz="1600" b="1"/>
            </a:lvl4pPr>
            <a:lvl5pPr>
              <a:defRPr sz="1600" b="1"/>
            </a:lvl5pPr>
          </a:lstStyle>
          <a:p>
            <a:pPr lvl="0"/>
            <a:r>
              <a:rPr lang="sv-SE" dirty="0"/>
              <a:t>Underrubrik</a:t>
            </a:r>
          </a:p>
        </p:txBody>
      </p:sp>
      <p:cxnSp>
        <p:nvCxnSpPr>
          <p:cNvPr id="6" name="Rak 5"/>
          <p:cNvCxnSpPr/>
          <p:nvPr userDrawn="1"/>
        </p:nvCxnSpPr>
        <p:spPr>
          <a:xfrm>
            <a:off x="0" y="5252814"/>
            <a:ext cx="9144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5015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amp; under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323528" y="93028"/>
            <a:ext cx="8460000" cy="952500"/>
          </a:xfrm>
        </p:spPr>
        <p:txBody>
          <a:bodyPr/>
          <a:lstStyle/>
          <a:p>
            <a:r>
              <a:rPr lang="sv-SE" dirty="0"/>
              <a:t>Rubrik</a:t>
            </a:r>
          </a:p>
        </p:txBody>
      </p:sp>
      <p:sp>
        <p:nvSpPr>
          <p:cNvPr id="5" name="Platshållare för text 7"/>
          <p:cNvSpPr>
            <a:spLocks noGrp="1"/>
          </p:cNvSpPr>
          <p:nvPr>
            <p:ph type="body" sz="quarter" idx="11" hasCustomPrompt="1"/>
          </p:nvPr>
        </p:nvSpPr>
        <p:spPr>
          <a:xfrm>
            <a:off x="323528" y="1095401"/>
            <a:ext cx="7416824" cy="360040"/>
          </a:xfrm>
        </p:spPr>
        <p:txBody>
          <a:bodyPr/>
          <a:lstStyle>
            <a:lvl1pPr marL="0" indent="0">
              <a:buNone/>
              <a:defRPr b="1">
                <a:solidFill>
                  <a:schemeClr val="accent6"/>
                </a:solidFill>
              </a:defRPr>
            </a:lvl1pPr>
            <a:lvl2pPr>
              <a:defRPr b="1"/>
            </a:lvl2pPr>
            <a:lvl3pPr>
              <a:defRPr b="1"/>
            </a:lvl3pPr>
            <a:lvl4pPr>
              <a:defRPr sz="1600" b="1"/>
            </a:lvl4pPr>
            <a:lvl5pPr>
              <a:defRPr sz="1600" b="1"/>
            </a:lvl5pPr>
          </a:lstStyle>
          <a:p>
            <a:pPr lvl="0"/>
            <a:r>
              <a:rPr lang="sv-SE" dirty="0"/>
              <a:t>Underrubrik</a:t>
            </a:r>
          </a:p>
        </p:txBody>
      </p:sp>
      <p:cxnSp>
        <p:nvCxnSpPr>
          <p:cNvPr id="6" name="Rak 5"/>
          <p:cNvCxnSpPr/>
          <p:nvPr userDrawn="1"/>
        </p:nvCxnSpPr>
        <p:spPr>
          <a:xfrm>
            <a:off x="0" y="5252814"/>
            <a:ext cx="9144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998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323528" y="93028"/>
            <a:ext cx="8460000" cy="952500"/>
          </a:xfrm>
        </p:spPr>
        <p:txBody>
          <a:bodyPr/>
          <a:lstStyle/>
          <a:p>
            <a:r>
              <a:rPr lang="sv-SE" dirty="0"/>
              <a:t>Rubrik</a:t>
            </a:r>
          </a:p>
        </p:txBody>
      </p:sp>
      <p:cxnSp>
        <p:nvCxnSpPr>
          <p:cNvPr id="5" name="Rak 4"/>
          <p:cNvCxnSpPr/>
          <p:nvPr userDrawn="1"/>
        </p:nvCxnSpPr>
        <p:spPr>
          <a:xfrm>
            <a:off x="0" y="5252814"/>
            <a:ext cx="9144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4494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om layout">
    <p:spTree>
      <p:nvGrpSpPr>
        <p:cNvPr id="1" name=""/>
        <p:cNvGrpSpPr/>
        <p:nvPr/>
      </p:nvGrpSpPr>
      <p:grpSpPr>
        <a:xfrm>
          <a:off x="0" y="0"/>
          <a:ext cx="0" cy="0"/>
          <a:chOff x="0" y="0"/>
          <a:chExt cx="0" cy="0"/>
        </a:xfrm>
      </p:grpSpPr>
      <p:cxnSp>
        <p:nvCxnSpPr>
          <p:cNvPr id="3" name="Rak 2"/>
          <p:cNvCxnSpPr/>
          <p:nvPr userDrawn="1"/>
        </p:nvCxnSpPr>
        <p:spPr>
          <a:xfrm>
            <a:off x="0" y="5252814"/>
            <a:ext cx="9144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9430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innehåll och liggande bild">
    <p:spTree>
      <p:nvGrpSpPr>
        <p:cNvPr id="1" name=""/>
        <p:cNvGrpSpPr/>
        <p:nvPr/>
      </p:nvGrpSpPr>
      <p:grpSpPr>
        <a:xfrm>
          <a:off x="0" y="0"/>
          <a:ext cx="0" cy="0"/>
          <a:chOff x="0" y="0"/>
          <a:chExt cx="0" cy="0"/>
        </a:xfrm>
      </p:grpSpPr>
      <p:sp>
        <p:nvSpPr>
          <p:cNvPr id="8" name="Platshållare för text 7"/>
          <p:cNvSpPr>
            <a:spLocks noGrp="1"/>
          </p:cNvSpPr>
          <p:nvPr>
            <p:ph type="body" sz="quarter" idx="10"/>
          </p:nvPr>
        </p:nvSpPr>
        <p:spPr>
          <a:xfrm>
            <a:off x="323529" y="1098245"/>
            <a:ext cx="4680519" cy="3887788"/>
          </a:xfrm>
        </p:spPr>
        <p:txBody>
          <a:bodyPr/>
          <a:lstStyle>
            <a:lvl1pPr>
              <a:buClr>
                <a:schemeClr val="bg2"/>
              </a:buClr>
              <a:defRPr>
                <a:solidFill>
                  <a:schemeClr val="accent6"/>
                </a:solidFill>
              </a:defRPr>
            </a:lvl1pPr>
            <a:lvl2pPr>
              <a:buClr>
                <a:schemeClr val="bg2"/>
              </a:buClr>
              <a:defRPr>
                <a:solidFill>
                  <a:schemeClr val="accent6"/>
                </a:solidFill>
              </a:defRPr>
            </a:lvl2pPr>
            <a:lvl3pPr>
              <a:buClr>
                <a:schemeClr val="bg2"/>
              </a:buClr>
              <a:defRPr>
                <a:solidFill>
                  <a:schemeClr val="accent6"/>
                </a:solidFill>
              </a:defRPr>
            </a:lvl3pPr>
            <a:lvl4pPr>
              <a:buClr>
                <a:schemeClr val="bg2"/>
              </a:buClr>
              <a:defRPr sz="1600">
                <a:solidFill>
                  <a:schemeClr val="accent6"/>
                </a:solidFill>
              </a:defRPr>
            </a:lvl4pPr>
            <a:lvl5pPr>
              <a:buClr>
                <a:schemeClr val="bg2"/>
              </a:buClr>
              <a:defRPr sz="1600">
                <a:solidFill>
                  <a:schemeClr val="accent6"/>
                </a:solidFill>
              </a:defRPr>
            </a:lvl5pPr>
          </a:lstStyle>
          <a:p>
            <a:pPr lvl="0"/>
            <a:r>
              <a:rPr lang="sv-SE"/>
              <a:t>Klicka här för att ändra format på bakgrundstexten</a:t>
            </a:r>
          </a:p>
          <a:p>
            <a:pPr lvl="1"/>
            <a:r>
              <a:rPr lang="sv-SE"/>
              <a:t>Nivå två</a:t>
            </a:r>
          </a:p>
          <a:p>
            <a:pPr lvl="2"/>
            <a:r>
              <a:rPr lang="sv-SE"/>
              <a:t>Nivå tre</a:t>
            </a:r>
          </a:p>
        </p:txBody>
      </p:sp>
      <p:sp>
        <p:nvSpPr>
          <p:cNvPr id="2" name="Rubrik 1"/>
          <p:cNvSpPr>
            <a:spLocks noGrp="1"/>
          </p:cNvSpPr>
          <p:nvPr>
            <p:ph type="title" hasCustomPrompt="1"/>
          </p:nvPr>
        </p:nvSpPr>
        <p:spPr>
          <a:xfrm>
            <a:off x="323528" y="93028"/>
            <a:ext cx="8460000" cy="952500"/>
          </a:xfrm>
        </p:spPr>
        <p:txBody>
          <a:bodyPr/>
          <a:lstStyle/>
          <a:p>
            <a:r>
              <a:rPr lang="sv-SE" dirty="0"/>
              <a:t>Rubrik</a:t>
            </a:r>
          </a:p>
        </p:txBody>
      </p:sp>
      <p:sp>
        <p:nvSpPr>
          <p:cNvPr id="5" name="Platshållare för bild 4"/>
          <p:cNvSpPr>
            <a:spLocks noGrp="1"/>
          </p:cNvSpPr>
          <p:nvPr>
            <p:ph type="pic" sz="quarter" idx="11" hasCustomPrompt="1"/>
          </p:nvPr>
        </p:nvSpPr>
        <p:spPr>
          <a:xfrm>
            <a:off x="5163503" y="1213991"/>
            <a:ext cx="3527425" cy="2592313"/>
          </a:xfrm>
        </p:spPr>
        <p:txBody>
          <a:bodyPr/>
          <a:lstStyle>
            <a:lvl1pPr>
              <a:defRPr/>
            </a:lvl1pPr>
          </a:lstStyle>
          <a:p>
            <a:pPr lvl="0"/>
            <a:r>
              <a:rPr lang="sv-SE" noProof="0" dirty="0"/>
              <a:t>Klicka på ikonen för att lägga till en liggande bild</a:t>
            </a:r>
          </a:p>
        </p:txBody>
      </p:sp>
      <p:cxnSp>
        <p:nvCxnSpPr>
          <p:cNvPr id="6" name="Rak 5"/>
          <p:cNvCxnSpPr/>
          <p:nvPr userDrawn="1"/>
        </p:nvCxnSpPr>
        <p:spPr>
          <a:xfrm>
            <a:off x="0" y="5252814"/>
            <a:ext cx="9144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8194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innehåll och stående bild">
    <p:spTree>
      <p:nvGrpSpPr>
        <p:cNvPr id="1" name=""/>
        <p:cNvGrpSpPr/>
        <p:nvPr/>
      </p:nvGrpSpPr>
      <p:grpSpPr>
        <a:xfrm>
          <a:off x="0" y="0"/>
          <a:ext cx="0" cy="0"/>
          <a:chOff x="0" y="0"/>
          <a:chExt cx="0" cy="0"/>
        </a:xfrm>
      </p:grpSpPr>
      <p:sp>
        <p:nvSpPr>
          <p:cNvPr id="8" name="Platshållare för text 7"/>
          <p:cNvSpPr>
            <a:spLocks noGrp="1"/>
          </p:cNvSpPr>
          <p:nvPr>
            <p:ph type="body" sz="quarter" idx="10"/>
          </p:nvPr>
        </p:nvSpPr>
        <p:spPr>
          <a:xfrm>
            <a:off x="323529" y="1098245"/>
            <a:ext cx="5544615" cy="3887788"/>
          </a:xfrm>
        </p:spPr>
        <p:txBody>
          <a:bodyPr/>
          <a:lstStyle>
            <a:lvl1pPr>
              <a:buClr>
                <a:schemeClr val="bg2"/>
              </a:buClr>
              <a:defRPr>
                <a:solidFill>
                  <a:schemeClr val="accent6"/>
                </a:solidFill>
              </a:defRPr>
            </a:lvl1pPr>
            <a:lvl2pPr>
              <a:buClr>
                <a:schemeClr val="bg2"/>
              </a:buClr>
              <a:defRPr>
                <a:solidFill>
                  <a:schemeClr val="accent6"/>
                </a:solidFill>
              </a:defRPr>
            </a:lvl2pPr>
            <a:lvl3pPr>
              <a:buClr>
                <a:schemeClr val="bg2"/>
              </a:buClr>
              <a:defRPr>
                <a:solidFill>
                  <a:schemeClr val="accent6"/>
                </a:solidFill>
              </a:defRPr>
            </a:lvl3pPr>
            <a:lvl4pPr>
              <a:buClr>
                <a:schemeClr val="bg2"/>
              </a:buClr>
              <a:defRPr sz="1600">
                <a:solidFill>
                  <a:schemeClr val="accent6"/>
                </a:solidFill>
              </a:defRPr>
            </a:lvl4pPr>
            <a:lvl5pPr>
              <a:buClr>
                <a:schemeClr val="bg2"/>
              </a:buClr>
              <a:defRPr sz="1600">
                <a:solidFill>
                  <a:schemeClr val="accent6"/>
                </a:solidFill>
              </a:defRPr>
            </a:lvl5pPr>
          </a:lstStyle>
          <a:p>
            <a:pPr lvl="0"/>
            <a:r>
              <a:rPr lang="sv-SE"/>
              <a:t>Klicka här för att ändra format på bakgrundstexten</a:t>
            </a:r>
          </a:p>
          <a:p>
            <a:pPr lvl="1"/>
            <a:r>
              <a:rPr lang="sv-SE"/>
              <a:t>Nivå två</a:t>
            </a:r>
          </a:p>
          <a:p>
            <a:pPr lvl="2"/>
            <a:r>
              <a:rPr lang="sv-SE"/>
              <a:t>Nivå tre</a:t>
            </a:r>
          </a:p>
        </p:txBody>
      </p:sp>
      <p:sp>
        <p:nvSpPr>
          <p:cNvPr id="2" name="Rubrik 1"/>
          <p:cNvSpPr>
            <a:spLocks noGrp="1"/>
          </p:cNvSpPr>
          <p:nvPr>
            <p:ph type="title" hasCustomPrompt="1"/>
          </p:nvPr>
        </p:nvSpPr>
        <p:spPr>
          <a:xfrm>
            <a:off x="323528" y="93028"/>
            <a:ext cx="8460000" cy="952500"/>
          </a:xfrm>
        </p:spPr>
        <p:txBody>
          <a:bodyPr/>
          <a:lstStyle/>
          <a:p>
            <a:r>
              <a:rPr lang="sv-SE" dirty="0"/>
              <a:t>Rubrik</a:t>
            </a:r>
          </a:p>
        </p:txBody>
      </p:sp>
      <p:sp>
        <p:nvSpPr>
          <p:cNvPr id="5" name="Platshållare för bild 4"/>
          <p:cNvSpPr>
            <a:spLocks noGrp="1"/>
          </p:cNvSpPr>
          <p:nvPr>
            <p:ph type="pic" sz="quarter" idx="11" hasCustomPrompt="1"/>
          </p:nvPr>
        </p:nvSpPr>
        <p:spPr>
          <a:xfrm>
            <a:off x="6027400" y="1213991"/>
            <a:ext cx="2663528" cy="3371701"/>
          </a:xfrm>
        </p:spPr>
        <p:txBody>
          <a:bodyPr/>
          <a:lstStyle>
            <a:lvl1pPr>
              <a:defRPr/>
            </a:lvl1pPr>
          </a:lstStyle>
          <a:p>
            <a:pPr lvl="0"/>
            <a:r>
              <a:rPr lang="sv-SE" noProof="0" dirty="0"/>
              <a:t>Klicka på ikonen för att lägga till en stående bild</a:t>
            </a:r>
          </a:p>
        </p:txBody>
      </p:sp>
      <p:cxnSp>
        <p:nvCxnSpPr>
          <p:cNvPr id="6" name="Rak 5"/>
          <p:cNvCxnSpPr/>
          <p:nvPr userDrawn="1"/>
        </p:nvCxnSpPr>
        <p:spPr>
          <a:xfrm>
            <a:off x="0" y="5252814"/>
            <a:ext cx="9144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0968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or bild och rubrik">
    <p:spTree>
      <p:nvGrpSpPr>
        <p:cNvPr id="1" name=""/>
        <p:cNvGrpSpPr/>
        <p:nvPr/>
      </p:nvGrpSpPr>
      <p:grpSpPr>
        <a:xfrm>
          <a:off x="0" y="0"/>
          <a:ext cx="0" cy="0"/>
          <a:chOff x="0" y="0"/>
          <a:chExt cx="0" cy="0"/>
        </a:xfrm>
      </p:grpSpPr>
      <p:sp>
        <p:nvSpPr>
          <p:cNvPr id="5" name="Platshållare för bild 4"/>
          <p:cNvSpPr>
            <a:spLocks noGrp="1"/>
          </p:cNvSpPr>
          <p:nvPr>
            <p:ph type="pic" sz="quarter" idx="10"/>
          </p:nvPr>
        </p:nvSpPr>
        <p:spPr>
          <a:xfrm>
            <a:off x="0" y="0"/>
            <a:ext cx="9144000" cy="5256000"/>
          </a:xfrm>
        </p:spPr>
        <p:txBody>
          <a:bodyPr anchor="ctr"/>
          <a:lstStyle>
            <a:lvl1pPr marL="0" marR="0" indent="0" algn="ctr" defTabSz="914400" rtl="0" eaLnBrk="1" fontAlgn="base" latinLnBrk="0" hangingPunct="1">
              <a:lnSpc>
                <a:spcPct val="100000"/>
              </a:lnSpc>
              <a:spcBef>
                <a:spcPct val="20000"/>
              </a:spcBef>
              <a:spcAft>
                <a:spcPct val="20000"/>
              </a:spcAft>
              <a:buClr>
                <a:schemeClr val="accent1"/>
              </a:buClr>
              <a:buSzPct val="120000"/>
              <a:buFontTx/>
              <a:buNone/>
              <a:tabLst/>
              <a:defRPr/>
            </a:lvl1pPr>
          </a:lstStyle>
          <a:p>
            <a:pPr lvl="0"/>
            <a:r>
              <a:rPr lang="sv-SE" noProof="0"/>
              <a:t>Klicka på ikonen för att lägga till en bild</a:t>
            </a:r>
            <a:endParaRPr lang="sv-SE" noProof="0" dirty="0"/>
          </a:p>
        </p:txBody>
      </p:sp>
      <p:sp>
        <p:nvSpPr>
          <p:cNvPr id="2" name="Rubrik 1"/>
          <p:cNvSpPr>
            <a:spLocks noGrp="1"/>
          </p:cNvSpPr>
          <p:nvPr>
            <p:ph type="ctrTitle" hasCustomPrompt="1"/>
          </p:nvPr>
        </p:nvSpPr>
        <p:spPr>
          <a:xfrm>
            <a:off x="1043608" y="3793604"/>
            <a:ext cx="7056784" cy="720080"/>
          </a:xfrm>
          <a:solidFill>
            <a:schemeClr val="bg1">
              <a:alpha val="85000"/>
            </a:schemeClr>
          </a:solidFill>
        </p:spPr>
        <p:txBody>
          <a:bodyPr>
            <a:noAutofit/>
          </a:bodyPr>
          <a:lstStyle>
            <a:lvl1pPr algn="ctr">
              <a:defRPr sz="3200" baseline="0"/>
            </a:lvl1pPr>
          </a:lstStyle>
          <a:p>
            <a:r>
              <a:rPr lang="sv-SE" dirty="0"/>
              <a:t>Rubrik</a:t>
            </a:r>
          </a:p>
        </p:txBody>
      </p:sp>
      <p:sp>
        <p:nvSpPr>
          <p:cNvPr id="9" name="Platshållare för text 8"/>
          <p:cNvSpPr>
            <a:spLocks noGrp="1"/>
          </p:cNvSpPr>
          <p:nvPr>
            <p:ph type="body" sz="quarter" idx="11"/>
          </p:nvPr>
        </p:nvSpPr>
        <p:spPr>
          <a:xfrm>
            <a:off x="1042988" y="4513684"/>
            <a:ext cx="7058025" cy="431800"/>
          </a:xfrm>
          <a:solidFill>
            <a:schemeClr val="bg1">
              <a:alpha val="85000"/>
            </a:schemeClr>
          </a:solidFill>
        </p:spPr>
        <p:txBody>
          <a:bodyPr/>
          <a:lstStyle>
            <a:lvl1pPr marL="0" indent="0" algn="ctr">
              <a:buNone/>
              <a:defRPr sz="1600">
                <a:solidFill>
                  <a:schemeClr val="accent6"/>
                </a:solidFill>
              </a:defRPr>
            </a:lvl1pPr>
            <a:lvl2pPr marL="252000" indent="0" algn="ctr">
              <a:buNone/>
              <a:defRPr/>
            </a:lvl2pPr>
            <a:lvl3pPr marL="540000" indent="0" algn="ctr">
              <a:buNone/>
              <a:defRPr/>
            </a:lvl3pPr>
            <a:lvl4pPr marL="1371600" indent="0" algn="ctr">
              <a:buNone/>
              <a:defRPr/>
            </a:lvl4pPr>
            <a:lvl5pPr marL="1828800" indent="0" algn="ctr">
              <a:buNone/>
              <a:defRPr/>
            </a:lvl5pPr>
          </a:lstStyle>
          <a:p>
            <a:pPr lvl="0"/>
            <a:r>
              <a:rPr lang="sv-SE"/>
              <a:t>Klicka här för att ändra format på bakgrundstexten</a:t>
            </a:r>
          </a:p>
        </p:txBody>
      </p:sp>
      <p:cxnSp>
        <p:nvCxnSpPr>
          <p:cNvPr id="6" name="Rak 5"/>
          <p:cNvCxnSpPr/>
          <p:nvPr userDrawn="1"/>
        </p:nvCxnSpPr>
        <p:spPr>
          <a:xfrm>
            <a:off x="0" y="5252814"/>
            <a:ext cx="9144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5103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4.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3528" y="95796"/>
            <a:ext cx="8460000"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sv-SE" altLang="sv-SE" dirty="0"/>
              <a:t>Klicka här för att ändra format på bakgrundsrubriken</a:t>
            </a:r>
          </a:p>
        </p:txBody>
      </p:sp>
      <p:sp>
        <p:nvSpPr>
          <p:cNvPr id="1027" name="Rectangle 3"/>
          <p:cNvSpPr>
            <a:spLocks noGrp="1" noChangeArrowheads="1"/>
          </p:cNvSpPr>
          <p:nvPr>
            <p:ph type="body" idx="1"/>
          </p:nvPr>
        </p:nvSpPr>
        <p:spPr bwMode="auto">
          <a:xfrm>
            <a:off x="323528" y="1098995"/>
            <a:ext cx="8229600" cy="3900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ltLang="sv-SE" dirty="0"/>
              <a:t>Klicka här för att ändra format på bakgrundstexten</a:t>
            </a:r>
          </a:p>
          <a:p>
            <a:pPr lvl="1"/>
            <a:r>
              <a:rPr lang="sv-SE" altLang="sv-SE" dirty="0"/>
              <a:t>Nivå två</a:t>
            </a:r>
          </a:p>
          <a:p>
            <a:pPr lvl="2"/>
            <a:r>
              <a:rPr lang="sv-SE" altLang="sv-SE" dirty="0"/>
              <a:t>Nivå tre</a:t>
            </a:r>
          </a:p>
        </p:txBody>
      </p:sp>
      <p:sp>
        <p:nvSpPr>
          <p:cNvPr id="7" name="Text Box 13"/>
          <p:cNvSpPr txBox="1">
            <a:spLocks noChangeArrowheads="1"/>
          </p:cNvSpPr>
          <p:nvPr/>
        </p:nvSpPr>
        <p:spPr bwMode="white">
          <a:xfrm>
            <a:off x="326708" y="5387173"/>
            <a:ext cx="1327608" cy="246221"/>
          </a:xfrm>
          <a:prstGeom prst="rect">
            <a:avLst/>
          </a:prstGeom>
          <a:noFill/>
          <a:ln>
            <a:noFill/>
          </a:ln>
          <a:effectLst/>
          <a:extLst>
            <a:ext uri="{909E8E84-426E-40DD-AFC4-6F175D3DCCD1}">
              <a14:hiddenFill xmlns:a14="http://schemas.microsoft.com/office/drawing/2010/main">
                <a:solidFill>
                  <a:srgbClr val="D0DE8E"/>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sv-SE" altLang="sv-SE" sz="1000" b="0" kern="1200" dirty="0">
                <a:solidFill>
                  <a:schemeClr val="tx1">
                    <a:lumMod val="50000"/>
                    <a:lumOff val="50000"/>
                  </a:schemeClr>
                </a:solidFill>
                <a:latin typeface="+mn-lt"/>
                <a:ea typeface="+mn-ea"/>
                <a:cs typeface="Arial" charset="0"/>
              </a:rPr>
              <a:t>Sid </a:t>
            </a:r>
            <a:fld id="{92A271D3-63F0-4971-ADFC-80DA04F2BEB2}" type="slidenum">
              <a:rPr lang="sv-SE" altLang="sv-SE" sz="1000" b="0" kern="1200" smtClean="0">
                <a:solidFill>
                  <a:schemeClr val="tx1">
                    <a:lumMod val="50000"/>
                    <a:lumOff val="50000"/>
                  </a:schemeClr>
                </a:solidFill>
                <a:latin typeface="+mn-lt"/>
                <a:ea typeface="+mn-ea"/>
                <a:cs typeface="Arial" charset="0"/>
              </a:rPr>
              <a:pPr/>
              <a:t>‹#›</a:t>
            </a:fld>
            <a:r>
              <a:rPr lang="sv-SE" altLang="sv-SE" sz="1000" b="0" kern="1200" dirty="0">
                <a:solidFill>
                  <a:schemeClr val="tx1">
                    <a:lumMod val="50000"/>
                    <a:lumOff val="50000"/>
                  </a:schemeClr>
                </a:solidFill>
                <a:latin typeface="+mn-lt"/>
                <a:ea typeface="+mn-ea"/>
                <a:cs typeface="Arial" charset="0"/>
              </a:rPr>
              <a:t> • </a:t>
            </a:r>
            <a:r>
              <a:rPr lang="sv-SE" altLang="sv-SE" sz="1000" b="0" dirty="0">
                <a:solidFill>
                  <a:schemeClr val="tx1">
                    <a:lumMod val="50000"/>
                    <a:lumOff val="50000"/>
                  </a:schemeClr>
                </a:solidFill>
                <a:latin typeface="+mn-lt"/>
              </a:rPr>
              <a:t>2019-04-12</a:t>
            </a:r>
          </a:p>
        </p:txBody>
      </p:sp>
      <p:pic>
        <p:nvPicPr>
          <p:cNvPr id="8" name="Picture 4" descr="G:\Kommunikationsavdelningen\Enheten Produktion\Logotyper\Sveriges kommuner och landsting\SKL_cmyk [Konvert].jpg"/>
          <p:cNvPicPr>
            <a:picLocks noChangeAspect="1" noChangeArrowheads="1"/>
          </p:cNvPicPr>
          <p:nvPr userDrawn="1"/>
        </p:nvPicPr>
        <p:blipFill>
          <a:blip r:embed="rId22" cstate="print">
            <a:extLst>
              <a:ext uri="{28A0092B-C50C-407E-A947-70E740481C1C}">
                <a14:useLocalDpi xmlns:a14="http://schemas.microsoft.com/office/drawing/2010/main" val="0"/>
              </a:ext>
            </a:extLst>
          </a:blip>
          <a:srcRect/>
          <a:stretch>
            <a:fillRect/>
          </a:stretch>
        </p:blipFill>
        <p:spPr bwMode="auto">
          <a:xfrm>
            <a:off x="7692288" y="5271985"/>
            <a:ext cx="864096" cy="352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G:\Kommunikationsavdelningen\Enheten Produktion\Logotyper\Försäkringskassan\fk60mm_cmyk_pc.jpg"/>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4904438" y="5328293"/>
            <a:ext cx="1262895" cy="16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Bildobjekt 10"/>
          <p:cNvPicPr>
            <a:picLocks noChangeAspect="1"/>
          </p:cNvPicPr>
          <p:nvPr userDrawn="1"/>
        </p:nvPicPr>
        <p:blipFill>
          <a:blip r:embed="rId24" cstate="print">
            <a:extLst>
              <a:ext uri="{28A0092B-C50C-407E-A947-70E740481C1C}">
                <a14:useLocalDpi xmlns:a14="http://schemas.microsoft.com/office/drawing/2010/main" val="0"/>
              </a:ext>
            </a:extLst>
          </a:blip>
          <a:srcRect/>
          <a:stretch>
            <a:fillRect/>
          </a:stretch>
        </p:blipFill>
        <p:spPr bwMode="auto">
          <a:xfrm>
            <a:off x="6444208" y="5302344"/>
            <a:ext cx="1035833" cy="21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Bildobjekt 10"/>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2762620" y="5302344"/>
            <a:ext cx="1801368" cy="219456"/>
          </a:xfrm>
          <a:prstGeom prst="rect">
            <a:avLst/>
          </a:prstGeom>
        </p:spPr>
      </p:pic>
    </p:spTree>
  </p:cSld>
  <p:clrMap bg1="lt1" tx1="dk1" bg2="lt2" tx2="dk2" accent1="accent1" accent2="accent2" accent3="accent3" accent4="accent4" accent5="accent5" accent6="accent6" hlink="hlink" folHlink="folHlink"/>
  <p:sldLayoutIdLst>
    <p:sldLayoutId id="2147483723" r:id="rId1"/>
    <p:sldLayoutId id="2147483724" r:id="rId2"/>
    <p:sldLayoutId id="2147483746" r:id="rId3"/>
    <p:sldLayoutId id="2147483753" r:id="rId4"/>
    <p:sldLayoutId id="2147483744" r:id="rId5"/>
    <p:sldLayoutId id="2147483745" r:id="rId6"/>
    <p:sldLayoutId id="2147483742" r:id="rId7"/>
    <p:sldLayoutId id="2147483743" r:id="rId8"/>
    <p:sldLayoutId id="2147483726" r:id="rId9"/>
    <p:sldLayoutId id="2147483732" r:id="rId10"/>
    <p:sldLayoutId id="2147483747" r:id="rId11"/>
    <p:sldLayoutId id="2147483752" r:id="rId12"/>
    <p:sldLayoutId id="2147483733" r:id="rId13"/>
    <p:sldLayoutId id="2147483734" r:id="rId14"/>
    <p:sldLayoutId id="2147483748" r:id="rId15"/>
    <p:sldLayoutId id="2147483751" r:id="rId16"/>
    <p:sldLayoutId id="2147483736" r:id="rId17"/>
    <p:sldLayoutId id="2147483750" r:id="rId18"/>
    <p:sldLayoutId id="2147483749" r:id="rId19"/>
    <p:sldLayoutId id="2147483754" r:id="rId20"/>
  </p:sldLayoutIdLst>
  <p:hf hdr="0" dt="0"/>
  <p:txStyles>
    <p:titleStyle>
      <a:lvl1pPr algn="l" rtl="0" eaLnBrk="1" fontAlgn="base" hangingPunct="1">
        <a:lnSpc>
          <a:spcPct val="90000"/>
        </a:lnSpc>
        <a:spcBef>
          <a:spcPct val="0"/>
        </a:spcBef>
        <a:spcAft>
          <a:spcPct val="0"/>
        </a:spcAft>
        <a:defRPr sz="3200" b="1" spc="-70">
          <a:solidFill>
            <a:srgbClr val="FF6600"/>
          </a:solidFill>
          <a:latin typeface="+mj-lt"/>
          <a:ea typeface="+mj-ea"/>
          <a:cs typeface="+mj-cs"/>
        </a:defRPr>
      </a:lvl1pPr>
      <a:lvl2pPr algn="l" rtl="0" eaLnBrk="1" fontAlgn="base" hangingPunct="1">
        <a:lnSpc>
          <a:spcPct val="90000"/>
        </a:lnSpc>
        <a:spcBef>
          <a:spcPct val="0"/>
        </a:spcBef>
        <a:spcAft>
          <a:spcPct val="0"/>
        </a:spcAft>
        <a:defRPr sz="3200" b="1">
          <a:solidFill>
            <a:schemeClr val="tx2"/>
          </a:solidFill>
          <a:latin typeface="Arial" charset="0"/>
        </a:defRPr>
      </a:lvl2pPr>
      <a:lvl3pPr algn="l" rtl="0" eaLnBrk="1" fontAlgn="base" hangingPunct="1">
        <a:lnSpc>
          <a:spcPct val="90000"/>
        </a:lnSpc>
        <a:spcBef>
          <a:spcPct val="0"/>
        </a:spcBef>
        <a:spcAft>
          <a:spcPct val="0"/>
        </a:spcAft>
        <a:defRPr sz="3200" b="1">
          <a:solidFill>
            <a:schemeClr val="tx2"/>
          </a:solidFill>
          <a:latin typeface="Arial" charset="0"/>
        </a:defRPr>
      </a:lvl3pPr>
      <a:lvl4pPr algn="l" rtl="0" eaLnBrk="1" fontAlgn="base" hangingPunct="1">
        <a:lnSpc>
          <a:spcPct val="90000"/>
        </a:lnSpc>
        <a:spcBef>
          <a:spcPct val="0"/>
        </a:spcBef>
        <a:spcAft>
          <a:spcPct val="0"/>
        </a:spcAft>
        <a:defRPr sz="3200" b="1">
          <a:solidFill>
            <a:schemeClr val="tx2"/>
          </a:solidFill>
          <a:latin typeface="Arial" charset="0"/>
        </a:defRPr>
      </a:lvl4pPr>
      <a:lvl5pPr algn="l" rtl="0" eaLnBrk="1" fontAlgn="base" hangingPunct="1">
        <a:lnSpc>
          <a:spcPct val="90000"/>
        </a:lnSpc>
        <a:spcBef>
          <a:spcPct val="0"/>
        </a:spcBef>
        <a:spcAft>
          <a:spcPct val="0"/>
        </a:spcAft>
        <a:defRPr sz="3200" b="1">
          <a:solidFill>
            <a:schemeClr val="tx2"/>
          </a:solidFill>
          <a:latin typeface="Arial" charset="0"/>
        </a:defRPr>
      </a:lvl5pPr>
      <a:lvl6pPr marL="457200" algn="l" rtl="0" eaLnBrk="1" fontAlgn="base" hangingPunct="1">
        <a:lnSpc>
          <a:spcPct val="90000"/>
        </a:lnSpc>
        <a:spcBef>
          <a:spcPct val="0"/>
        </a:spcBef>
        <a:spcAft>
          <a:spcPct val="0"/>
        </a:spcAft>
        <a:defRPr sz="4400" b="1">
          <a:solidFill>
            <a:srgbClr val="00601D"/>
          </a:solidFill>
          <a:latin typeface="Arial" charset="0"/>
        </a:defRPr>
      </a:lvl6pPr>
      <a:lvl7pPr marL="914400" algn="l" rtl="0" eaLnBrk="1" fontAlgn="base" hangingPunct="1">
        <a:lnSpc>
          <a:spcPct val="90000"/>
        </a:lnSpc>
        <a:spcBef>
          <a:spcPct val="0"/>
        </a:spcBef>
        <a:spcAft>
          <a:spcPct val="0"/>
        </a:spcAft>
        <a:defRPr sz="4400" b="1">
          <a:solidFill>
            <a:srgbClr val="00601D"/>
          </a:solidFill>
          <a:latin typeface="Arial" charset="0"/>
        </a:defRPr>
      </a:lvl7pPr>
      <a:lvl8pPr marL="1371600" algn="l" rtl="0" eaLnBrk="1" fontAlgn="base" hangingPunct="1">
        <a:lnSpc>
          <a:spcPct val="90000"/>
        </a:lnSpc>
        <a:spcBef>
          <a:spcPct val="0"/>
        </a:spcBef>
        <a:spcAft>
          <a:spcPct val="0"/>
        </a:spcAft>
        <a:defRPr sz="4400" b="1">
          <a:solidFill>
            <a:srgbClr val="00601D"/>
          </a:solidFill>
          <a:latin typeface="Arial" charset="0"/>
        </a:defRPr>
      </a:lvl8pPr>
      <a:lvl9pPr marL="1828800" algn="l" rtl="0" eaLnBrk="1" fontAlgn="base" hangingPunct="1">
        <a:lnSpc>
          <a:spcPct val="90000"/>
        </a:lnSpc>
        <a:spcBef>
          <a:spcPct val="0"/>
        </a:spcBef>
        <a:spcAft>
          <a:spcPct val="0"/>
        </a:spcAft>
        <a:defRPr sz="4400" b="1">
          <a:solidFill>
            <a:srgbClr val="00601D"/>
          </a:solidFill>
          <a:latin typeface="Arial" charset="0"/>
        </a:defRPr>
      </a:lvl9pPr>
    </p:titleStyle>
    <p:bodyStyle>
      <a:lvl1pPr marL="216000" indent="-216000" algn="l" rtl="0" eaLnBrk="1" fontAlgn="base" hangingPunct="1">
        <a:spcBef>
          <a:spcPts val="1000"/>
        </a:spcBef>
        <a:spcAft>
          <a:spcPts val="400"/>
        </a:spcAft>
        <a:buClr>
          <a:schemeClr val="bg2"/>
        </a:buClr>
        <a:buSzPct val="120000"/>
        <a:buChar char="•"/>
        <a:defRPr sz="2000">
          <a:solidFill>
            <a:schemeClr val="accent6"/>
          </a:solidFill>
          <a:latin typeface="+mn-lt"/>
          <a:ea typeface="+mn-ea"/>
          <a:cs typeface="+mn-cs"/>
        </a:defRPr>
      </a:lvl1pPr>
      <a:lvl2pPr marL="504000" indent="-252000" algn="l" rtl="0" eaLnBrk="1" fontAlgn="base" hangingPunct="1">
        <a:spcBef>
          <a:spcPts val="0"/>
        </a:spcBef>
        <a:spcAft>
          <a:spcPts val="400"/>
        </a:spcAft>
        <a:buClr>
          <a:schemeClr val="bg2"/>
        </a:buClr>
        <a:buSzPct val="120000"/>
        <a:buFont typeface="Arial" charset="0"/>
        <a:buChar char="–"/>
        <a:defRPr>
          <a:solidFill>
            <a:schemeClr val="accent6"/>
          </a:solidFill>
          <a:latin typeface="+mn-lt"/>
        </a:defRPr>
      </a:lvl2pPr>
      <a:lvl3pPr marL="792000" indent="-252000" algn="l" rtl="0" eaLnBrk="1" fontAlgn="base" hangingPunct="1">
        <a:spcBef>
          <a:spcPts val="0"/>
        </a:spcBef>
        <a:spcAft>
          <a:spcPts val="400"/>
        </a:spcAft>
        <a:buClr>
          <a:schemeClr val="bg2"/>
        </a:buClr>
        <a:buSzPct val="120000"/>
        <a:buFont typeface="Arial" charset="0"/>
        <a:buChar char="–"/>
        <a:defRPr>
          <a:solidFill>
            <a:schemeClr val="accent6"/>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0.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p:cNvSpPr/>
          <p:nvPr/>
        </p:nvSpPr>
        <p:spPr>
          <a:xfrm>
            <a:off x="0" y="-12452"/>
            <a:ext cx="9144000" cy="5305772"/>
          </a:xfrm>
          <a:prstGeom prst="rect">
            <a:avLst/>
          </a:prstGeom>
          <a:solidFill>
            <a:srgbClr val="FF6600"/>
          </a:solidFill>
          <a:ln w="19050">
            <a:noFill/>
          </a:ln>
          <a:effectLst>
            <a:outerShdw blurRad="127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72000" rIns="180000" bIns="72000" numCol="1" spcCol="0" rtlCol="0" fromWordArt="0" anchor="ctr" anchorCtr="0" forceAA="0" compatLnSpc="1">
            <a:prstTxWarp prst="textNoShape">
              <a:avLst/>
            </a:prstTxWarp>
            <a:noAutofit/>
          </a:bodyPr>
          <a:lstStyle/>
          <a:p>
            <a:pPr algn="ctr"/>
            <a:endParaRPr lang="sv-SE" sz="1400">
              <a:solidFill>
                <a:srgbClr val="FF6600"/>
              </a:solidFill>
            </a:endParaRPr>
          </a:p>
        </p:txBody>
      </p:sp>
      <p:sp>
        <p:nvSpPr>
          <p:cNvPr id="9" name="textruta 8"/>
          <p:cNvSpPr txBox="1"/>
          <p:nvPr/>
        </p:nvSpPr>
        <p:spPr>
          <a:xfrm>
            <a:off x="1727684" y="1057300"/>
            <a:ext cx="5688632" cy="2246769"/>
          </a:xfrm>
          <a:prstGeom prst="rect">
            <a:avLst/>
          </a:prstGeom>
          <a:noFill/>
        </p:spPr>
        <p:txBody>
          <a:bodyPr wrap="square" rtlCol="0">
            <a:spAutoFit/>
          </a:bodyPr>
          <a:lstStyle/>
          <a:p>
            <a:pPr algn="ctr"/>
            <a:r>
              <a:rPr lang="sv-SE" sz="2800" b="1" dirty="0">
                <a:solidFill>
                  <a:schemeClr val="bg1"/>
                </a:solidFill>
                <a:latin typeface="+mn-lt"/>
              </a:rPr>
              <a:t>Budskap om Inspektionen för socialförsäkringens (ISF) utvärdering </a:t>
            </a:r>
            <a:br>
              <a:rPr lang="sv-SE" sz="2800" b="1" dirty="0">
                <a:solidFill>
                  <a:schemeClr val="bg1"/>
                </a:solidFill>
                <a:latin typeface="+mn-lt"/>
              </a:rPr>
            </a:br>
            <a:r>
              <a:rPr lang="sv-SE" sz="2800" b="1" dirty="0">
                <a:solidFill>
                  <a:schemeClr val="bg1"/>
                </a:solidFill>
                <a:latin typeface="+mn-lt"/>
              </a:rPr>
              <a:t>av samordningsförbundens verksamhet och organisering</a:t>
            </a:r>
          </a:p>
        </p:txBody>
      </p:sp>
    </p:spTree>
    <p:custDataLst>
      <p:tags r:id="rId1"/>
    </p:custDataLst>
    <p:extLst>
      <p:ext uri="{BB962C8B-B14F-4D97-AF65-F5344CB8AC3E}">
        <p14:creationId xmlns:p14="http://schemas.microsoft.com/office/powerpoint/2010/main" val="504808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0"/>
          </p:nvPr>
        </p:nvSpPr>
        <p:spPr>
          <a:xfrm>
            <a:off x="323526" y="1098245"/>
            <a:ext cx="8352929" cy="3887788"/>
          </a:xfrm>
        </p:spPr>
        <p:txBody>
          <a:bodyPr/>
          <a:lstStyle/>
          <a:p>
            <a:pPr marL="0" indent="0">
              <a:buNone/>
            </a:pPr>
            <a:r>
              <a:rPr lang="sv-SE" sz="1400" b="1" i="1" dirty="0"/>
              <a:t>ISF:s rekommendation: </a:t>
            </a:r>
          </a:p>
          <a:p>
            <a:pPr marL="0" indent="0">
              <a:buNone/>
            </a:pPr>
            <a:r>
              <a:rPr lang="sv-SE" sz="1400" dirty="0"/>
              <a:t>För att undvika eventuella rollkonflikter rekommenderar ISF parterna att vara tydliga med att deras styrelseledamöter inte bör agera som företrädare för den egna medlemmen. Medlemmarnas främsta kanal för att påverka förbunden kan inte och ska inte vara styrelseledamoten</a:t>
            </a:r>
          </a:p>
          <a:p>
            <a:pPr marL="0" indent="0">
              <a:buNone/>
            </a:pPr>
            <a:r>
              <a:rPr lang="sv-SE" sz="1400" b="1" i="1" dirty="0"/>
              <a:t>Nationella rådet är överens om: </a:t>
            </a:r>
          </a:p>
          <a:p>
            <a:r>
              <a:rPr lang="sv-SE" sz="1400" dirty="0"/>
              <a:t>Finsamarbetet utgår utifrån de lokala behoven. </a:t>
            </a:r>
          </a:p>
          <a:p>
            <a:r>
              <a:rPr lang="sv-SE" sz="1400" dirty="0"/>
              <a:t>Styrelseledamoten tar med sig de erfarenheter och kunskaper som finns från respektive part i styrelsearbetet för att tillgodose de lokala behoven.</a:t>
            </a:r>
          </a:p>
          <a:p>
            <a:r>
              <a:rPr lang="sv-SE" sz="1400" dirty="0"/>
              <a:t>För att kunna säkerställa det behövs en lokal behovsanalys.</a:t>
            </a:r>
          </a:p>
          <a:p>
            <a:endParaRPr lang="sv-SE" dirty="0"/>
          </a:p>
        </p:txBody>
      </p:sp>
      <p:sp>
        <p:nvSpPr>
          <p:cNvPr id="3" name="Rubrik 2"/>
          <p:cNvSpPr>
            <a:spLocks noGrp="1"/>
          </p:cNvSpPr>
          <p:nvPr>
            <p:ph type="title"/>
          </p:nvPr>
        </p:nvSpPr>
        <p:spPr/>
        <p:txBody>
          <a:bodyPr/>
          <a:lstStyle/>
          <a:p>
            <a:r>
              <a:rPr lang="sv-SE" dirty="0"/>
              <a:t>Lokala behoven utgångspunkt</a:t>
            </a:r>
          </a:p>
        </p:txBody>
      </p:sp>
    </p:spTree>
    <p:extLst>
      <p:ext uri="{BB962C8B-B14F-4D97-AF65-F5344CB8AC3E}">
        <p14:creationId xmlns:p14="http://schemas.microsoft.com/office/powerpoint/2010/main" val="406735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0"/>
          </p:nvPr>
        </p:nvSpPr>
        <p:spPr>
          <a:xfrm>
            <a:off x="485076" y="913284"/>
            <a:ext cx="8136904" cy="4188236"/>
          </a:xfrm>
        </p:spPr>
        <p:txBody>
          <a:bodyPr/>
          <a:lstStyle/>
          <a:p>
            <a:pPr marL="0" indent="0">
              <a:buNone/>
            </a:pPr>
            <a:r>
              <a:rPr lang="sv-SE" sz="1400" b="1" i="1" dirty="0"/>
              <a:t>ISF:s rekommendation: </a:t>
            </a:r>
          </a:p>
          <a:p>
            <a:pPr marL="0" indent="0">
              <a:buNone/>
            </a:pPr>
            <a:r>
              <a:rPr lang="sv-SE" sz="1400" dirty="0"/>
              <a:t>Medlemmarna ser till att förbundens medel omsätts i verksamhet. Det kan förslagsvis ske genom minskad tilldelning av medel till de förbund som har ett stort eget kapital. Vi föreslår också att Nationella rådets rekommendation om rimlig storlek på eget kapital används vid bedömningen av vad som är rimlig storlek på det egna kapitalet. </a:t>
            </a:r>
          </a:p>
          <a:p>
            <a:pPr marL="0" indent="0">
              <a:buNone/>
            </a:pPr>
            <a:r>
              <a:rPr lang="sv-SE" sz="1400" b="1" i="1" dirty="0"/>
              <a:t>Nationella rådet är överens om: </a:t>
            </a:r>
            <a:endParaRPr lang="sv-SE" sz="1400" dirty="0"/>
          </a:p>
          <a:p>
            <a:r>
              <a:rPr lang="sv-SE" sz="1400" dirty="0"/>
              <a:t>Medlen ska omsättas i verksamhet</a:t>
            </a:r>
            <a:endParaRPr lang="sv-SE" sz="1400" dirty="0">
              <a:solidFill>
                <a:srgbClr val="FF0000"/>
              </a:solidFill>
            </a:endParaRPr>
          </a:p>
          <a:p>
            <a:r>
              <a:rPr lang="sv-SE" sz="1400" dirty="0"/>
              <a:t>Medlen ger förbunden en möjlighet till en mer långsiktig planering</a:t>
            </a:r>
          </a:p>
          <a:p>
            <a:pPr>
              <a:lnSpc>
                <a:spcPct val="150000"/>
              </a:lnSpc>
            </a:pPr>
            <a:r>
              <a:rPr lang="sv-SE" sz="1400" dirty="0"/>
              <a:t>Den ekonomiska fördelningen är förutsägbar då den utgår från invånarantal och socioekonomiska faktorer. Modellen tar hänsyn till de förutsättningar som finns där förbunden verkar.  </a:t>
            </a:r>
          </a:p>
          <a:p>
            <a:pPr>
              <a:lnSpc>
                <a:spcPct val="150000"/>
              </a:lnSpc>
              <a:defRPr/>
            </a:pPr>
            <a:r>
              <a:rPr lang="sv-SE" sz="1400" dirty="0"/>
              <a:t>Det finns flera orsaker till att samordningsförbunden har stort eget kapital. En orsak är att parterna inte bidrar med personal eller individer till insatser som planerats.</a:t>
            </a:r>
          </a:p>
          <a:p>
            <a:endParaRPr lang="sv-SE" dirty="0"/>
          </a:p>
        </p:txBody>
      </p:sp>
      <p:sp>
        <p:nvSpPr>
          <p:cNvPr id="3" name="Rubrik 2"/>
          <p:cNvSpPr>
            <a:spLocks noGrp="1"/>
          </p:cNvSpPr>
          <p:nvPr>
            <p:ph type="title"/>
          </p:nvPr>
        </p:nvSpPr>
        <p:spPr/>
        <p:txBody>
          <a:bodyPr/>
          <a:lstStyle/>
          <a:p>
            <a:r>
              <a:rPr lang="sv-SE" dirty="0"/>
              <a:t>Medlen ska omsättas i verksamhet</a:t>
            </a:r>
          </a:p>
        </p:txBody>
      </p:sp>
    </p:spTree>
    <p:extLst>
      <p:ext uri="{BB962C8B-B14F-4D97-AF65-F5344CB8AC3E}">
        <p14:creationId xmlns:p14="http://schemas.microsoft.com/office/powerpoint/2010/main" val="1532507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0"/>
          </p:nvPr>
        </p:nvSpPr>
        <p:spPr>
          <a:xfrm>
            <a:off x="323526" y="1098245"/>
            <a:ext cx="8352929" cy="3887788"/>
          </a:xfrm>
        </p:spPr>
        <p:txBody>
          <a:bodyPr/>
          <a:lstStyle/>
          <a:p>
            <a:pPr marL="0" indent="0">
              <a:buNone/>
            </a:pPr>
            <a:r>
              <a:rPr lang="sv-SE" sz="1400" b="1" i="1" dirty="0"/>
              <a:t>ISF:s rekommendation: </a:t>
            </a:r>
          </a:p>
          <a:p>
            <a:pPr marL="0" indent="0">
              <a:buNone/>
            </a:pPr>
            <a:r>
              <a:rPr lang="sv-SE" sz="1400" dirty="0"/>
              <a:t>Berörda parter behandlar frågan om vilka möjliga vägar som finns för att uppnå en långsiktig finansiering för insatser som befinner sig i gränslandet och därför inte kan implementeras hos någon av parterna. Frågan är en utmaning för både parterna och förbunden. </a:t>
            </a:r>
          </a:p>
          <a:p>
            <a:pPr marL="0" indent="0">
              <a:buNone/>
            </a:pPr>
            <a:r>
              <a:rPr lang="sv-SE" sz="1400" b="1" i="1" dirty="0"/>
              <a:t>Nationella rådet är överens om: </a:t>
            </a:r>
          </a:p>
          <a:p>
            <a:r>
              <a:rPr lang="sv-SE" sz="1400" dirty="0"/>
              <a:t>Nationella rådet bör vara tydlig med att vissa insatser inte kan implementeras. Det går inte att helt översätta de förutsättningar som inom finsamsamarbetet till respektive myndighet.</a:t>
            </a:r>
          </a:p>
          <a:p>
            <a:r>
              <a:rPr lang="sv-SE" sz="1400" dirty="0"/>
              <a:t>Vi bör omhänderta de arbetssätt, förhållningssätt och metoder som kan implementeras hos parterna. </a:t>
            </a:r>
          </a:p>
          <a:p>
            <a:endParaRPr lang="sv-SE" dirty="0"/>
          </a:p>
        </p:txBody>
      </p:sp>
      <p:sp>
        <p:nvSpPr>
          <p:cNvPr id="3" name="Rubrik 2"/>
          <p:cNvSpPr>
            <a:spLocks noGrp="1"/>
          </p:cNvSpPr>
          <p:nvPr>
            <p:ph type="title"/>
          </p:nvPr>
        </p:nvSpPr>
        <p:spPr/>
        <p:txBody>
          <a:bodyPr/>
          <a:lstStyle/>
          <a:p>
            <a:r>
              <a:rPr lang="sv-SE" dirty="0"/>
              <a:t>Implementera arbetssätt och metoder</a:t>
            </a:r>
          </a:p>
        </p:txBody>
      </p:sp>
    </p:spTree>
    <p:extLst>
      <p:ext uri="{BB962C8B-B14F-4D97-AF65-F5344CB8AC3E}">
        <p14:creationId xmlns:p14="http://schemas.microsoft.com/office/powerpoint/2010/main" val="2089110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0"/>
          </p:nvPr>
        </p:nvSpPr>
        <p:spPr/>
        <p:txBody>
          <a:bodyPr/>
          <a:lstStyle/>
          <a:p>
            <a:pPr marL="0" indent="0">
              <a:buNone/>
            </a:pPr>
            <a:r>
              <a:rPr lang="sv-SE" sz="1400" b="1" i="1" dirty="0"/>
              <a:t>ISF:s rekommendation: </a:t>
            </a:r>
          </a:p>
          <a:p>
            <a:pPr marL="0" indent="0">
              <a:buNone/>
            </a:pPr>
            <a:r>
              <a:rPr lang="sv-SE" sz="1400" dirty="0"/>
              <a:t>Nationella rådet bör knyta till sig en grupp av rådgivande experter på uppföljning och utvärdering som förbunden kan vända sig till när de ska upphandla sådana tjänster. </a:t>
            </a:r>
            <a:endParaRPr lang="sv-SE" sz="1400" b="1" i="1" dirty="0"/>
          </a:p>
          <a:p>
            <a:pPr marL="0" indent="0">
              <a:buNone/>
            </a:pPr>
            <a:r>
              <a:rPr lang="sv-SE" sz="1400" b="1" i="1" dirty="0"/>
              <a:t>Nationella rådet är överens om: </a:t>
            </a:r>
          </a:p>
          <a:p>
            <a:pPr>
              <a:spcAft>
                <a:spcPts val="0"/>
              </a:spcAft>
            </a:pPr>
            <a:r>
              <a:rPr lang="sv-SE" sz="1400" dirty="0">
                <a:ea typeface="Times New Roman" panose="02020603050405020304" pitchFamily="18" charset="0"/>
              </a:rPr>
              <a:t>Nationella rådet har en rådgivande funktion i övergripande frågor som rör uppföljning och utvärdering. </a:t>
            </a:r>
          </a:p>
          <a:p>
            <a:pPr>
              <a:spcAft>
                <a:spcPts val="0"/>
              </a:spcAft>
            </a:pPr>
            <a:r>
              <a:rPr lang="sv-SE" sz="1400" dirty="0">
                <a:ea typeface="Times New Roman" panose="02020603050405020304" pitchFamily="18" charset="0"/>
              </a:rPr>
              <a:t>Arbetsgruppen får i uppdrag att ta fram ett förslag för stöd till förbundet gällande upphandling av tjänster för uppföljning och utvärdering.  </a:t>
            </a:r>
          </a:p>
          <a:p>
            <a:endParaRPr lang="sv-SE" sz="1400" dirty="0"/>
          </a:p>
        </p:txBody>
      </p:sp>
      <p:sp>
        <p:nvSpPr>
          <p:cNvPr id="3" name="Rubrik 2"/>
          <p:cNvSpPr>
            <a:spLocks noGrp="1"/>
          </p:cNvSpPr>
          <p:nvPr>
            <p:ph type="title"/>
          </p:nvPr>
        </p:nvSpPr>
        <p:spPr/>
        <p:txBody>
          <a:bodyPr/>
          <a:lstStyle/>
          <a:p>
            <a:r>
              <a:rPr lang="sv-SE" dirty="0"/>
              <a:t>Nationella rådets rådgivande funktion</a:t>
            </a:r>
          </a:p>
        </p:txBody>
      </p:sp>
    </p:spTree>
    <p:extLst>
      <p:ext uri="{BB962C8B-B14F-4D97-AF65-F5344CB8AC3E}">
        <p14:creationId xmlns:p14="http://schemas.microsoft.com/office/powerpoint/2010/main" val="1827910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0"/>
          </p:nvPr>
        </p:nvSpPr>
        <p:spPr/>
        <p:txBody>
          <a:bodyPr/>
          <a:lstStyle/>
          <a:p>
            <a:pPr marL="0" indent="0">
              <a:buNone/>
            </a:pPr>
            <a:r>
              <a:rPr lang="sv-SE" sz="1400" dirty="0"/>
              <a:t>Mot bakgrund av den utveckling som ISF har sett under granskningens gång, det vill säga att de statliga parterna i samverkansarbetet verkar dra sig tillbaka på vissa håll, anser ISF att det finns skäl att se över hur uppdraget att samverka är formulerat i myndigheternas instruktioner. Utöver att uppnå en effektiv användning av tillgängliga resurser bör myndigheterna också verka för en stabil och god samverkan över tid. </a:t>
            </a:r>
          </a:p>
          <a:p>
            <a:pPr marL="285750" indent="-285750">
              <a:spcAft>
                <a:spcPts val="0"/>
              </a:spcAft>
              <a:buFont typeface="Arial" panose="020B0604020202020204" pitchFamily="34" charset="0"/>
              <a:buChar char="•"/>
            </a:pPr>
            <a:endParaRPr lang="sv-SE" sz="1400" dirty="0">
              <a:ea typeface="Times New Roman" panose="02020603050405020304" pitchFamily="18" charset="0"/>
            </a:endParaRPr>
          </a:p>
          <a:p>
            <a:pPr marL="285750" indent="-285750">
              <a:spcAft>
                <a:spcPts val="0"/>
              </a:spcAft>
              <a:buFont typeface="Arial" panose="020B0604020202020204" pitchFamily="34" charset="0"/>
              <a:buChar char="•"/>
            </a:pPr>
            <a:r>
              <a:rPr lang="sv-SE" sz="1400" dirty="0">
                <a:ea typeface="Times New Roman" panose="02020603050405020304" pitchFamily="18" charset="0"/>
              </a:rPr>
              <a:t>Det finns ingen ambition från statligt håll att dra sig ur samverkan.</a:t>
            </a:r>
          </a:p>
          <a:p>
            <a:pPr marL="285750" indent="-285750">
              <a:spcAft>
                <a:spcPts val="0"/>
              </a:spcAft>
              <a:buFont typeface="Arial" panose="020B0604020202020204" pitchFamily="34" charset="0"/>
              <a:buChar char="•"/>
            </a:pPr>
            <a:r>
              <a:rPr lang="sv-SE" sz="1400" dirty="0">
                <a:ea typeface="Times New Roman" panose="02020603050405020304" pitchFamily="18" charset="0"/>
              </a:rPr>
              <a:t>Staten ska vara en aktiv part.</a:t>
            </a:r>
          </a:p>
          <a:p>
            <a:pPr marL="285750" indent="-285750">
              <a:spcAft>
                <a:spcPts val="0"/>
              </a:spcAft>
              <a:buFont typeface="Arial" panose="020B0604020202020204" pitchFamily="34" charset="0"/>
              <a:buChar char="•"/>
            </a:pPr>
            <a:r>
              <a:rPr lang="sv-SE" sz="1400" dirty="0"/>
              <a:t>Nationella rådet </a:t>
            </a:r>
            <a:r>
              <a:rPr lang="sv-SE" sz="1400" dirty="0">
                <a:solidFill>
                  <a:schemeClr val="tx1"/>
                </a:solidFill>
                <a:ea typeface="Times New Roman" panose="02020603050405020304" pitchFamily="18" charset="0"/>
              </a:rPr>
              <a:t>är eniga om att de arbetsuppgifter som utförs av medarbete ska ske inom ramen för varje parts uppdrag. Inom myndigheternas uppdrag finns det utrymme för att prova nya arbetssätt och metoder, vilket bidrar till att skapa mindre mellanrum mellan parterna. </a:t>
            </a:r>
          </a:p>
        </p:txBody>
      </p:sp>
      <p:sp>
        <p:nvSpPr>
          <p:cNvPr id="3" name="Rubrik 2"/>
          <p:cNvSpPr>
            <a:spLocks noGrp="1"/>
          </p:cNvSpPr>
          <p:nvPr>
            <p:ph type="title"/>
          </p:nvPr>
        </p:nvSpPr>
        <p:spPr/>
        <p:txBody>
          <a:bodyPr/>
          <a:lstStyle/>
          <a:p>
            <a:r>
              <a:rPr lang="sv-SE" dirty="0"/>
              <a:t>Parterna ska bidra</a:t>
            </a:r>
          </a:p>
        </p:txBody>
      </p:sp>
    </p:spTree>
    <p:extLst>
      <p:ext uri="{BB962C8B-B14F-4D97-AF65-F5344CB8AC3E}">
        <p14:creationId xmlns:p14="http://schemas.microsoft.com/office/powerpoint/2010/main" val="765496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0"/>
          </p:nvPr>
        </p:nvSpPr>
        <p:spPr/>
        <p:txBody>
          <a:bodyPr/>
          <a:lstStyle/>
          <a:p>
            <a:pPr marL="0" indent="0">
              <a:buNone/>
            </a:pPr>
            <a:r>
              <a:rPr lang="sv-SE" sz="1400" dirty="0"/>
              <a:t>ISF rekommenderar att regeringen ser över om frågan om beslutsförheten i samordningsförbundens styrelser kan regleras i annan ordning än med hänvisning till kommunallagen</a:t>
            </a:r>
            <a:endParaRPr lang="sv-SE" sz="1400" b="1" i="1" dirty="0"/>
          </a:p>
          <a:p>
            <a:r>
              <a:rPr lang="sv-SE" sz="1400" dirty="0"/>
              <a:t>Nationella rådet ställer sig bakom förslaget.</a:t>
            </a:r>
          </a:p>
          <a:p>
            <a:endParaRPr lang="sv-SE" dirty="0"/>
          </a:p>
        </p:txBody>
      </p:sp>
      <p:sp>
        <p:nvSpPr>
          <p:cNvPr id="3" name="Rubrik 2"/>
          <p:cNvSpPr>
            <a:spLocks noGrp="1"/>
          </p:cNvSpPr>
          <p:nvPr>
            <p:ph type="title"/>
          </p:nvPr>
        </p:nvSpPr>
        <p:spPr/>
        <p:txBody>
          <a:bodyPr/>
          <a:lstStyle/>
          <a:p>
            <a:r>
              <a:rPr lang="sv-SE" dirty="0"/>
              <a:t>Maktbalansen i styrelsen</a:t>
            </a:r>
          </a:p>
        </p:txBody>
      </p:sp>
    </p:spTree>
    <p:extLst>
      <p:ext uri="{BB962C8B-B14F-4D97-AF65-F5344CB8AC3E}">
        <p14:creationId xmlns:p14="http://schemas.microsoft.com/office/powerpoint/2010/main" val="2322090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0"/>
          </p:nvPr>
        </p:nvSpPr>
        <p:spPr/>
        <p:txBody>
          <a:bodyPr/>
          <a:lstStyle/>
          <a:p>
            <a:pPr marL="0" indent="0">
              <a:buNone/>
            </a:pPr>
            <a:r>
              <a:rPr lang="sv-SE" sz="1400" dirty="0"/>
              <a:t>ISF rekommenderar att regeringen ger Försäkringskassan i uppdrag att ytterligare utveckla och anpassa uppföljningssystemet SUS, i samråd med samordningsförbunden och samverkansparterna. Målet är att göra SUS mer heltäckande så att det bättre tillgodoser förbundens behov och att data håller högre kvalitet för framtida uppföljningar och utvärderingar på nationell nivå. </a:t>
            </a:r>
          </a:p>
          <a:p>
            <a:r>
              <a:rPr lang="sv-SE" sz="1400" b="1" i="1" dirty="0"/>
              <a:t> </a:t>
            </a:r>
            <a:r>
              <a:rPr lang="sv-SE" sz="1400" dirty="0"/>
              <a:t>Nationella rådet välkomnar en utveckling av SUS.</a:t>
            </a:r>
          </a:p>
          <a:p>
            <a:endParaRPr lang="sv-SE" dirty="0"/>
          </a:p>
        </p:txBody>
      </p:sp>
      <p:sp>
        <p:nvSpPr>
          <p:cNvPr id="3" name="Rubrik 2"/>
          <p:cNvSpPr>
            <a:spLocks noGrp="1"/>
          </p:cNvSpPr>
          <p:nvPr>
            <p:ph type="title"/>
          </p:nvPr>
        </p:nvSpPr>
        <p:spPr/>
        <p:txBody>
          <a:bodyPr/>
          <a:lstStyle/>
          <a:p>
            <a:r>
              <a:rPr lang="sv-SE" dirty="0"/>
              <a:t>Uppföljningssystemet bör utvecklas</a:t>
            </a:r>
          </a:p>
        </p:txBody>
      </p:sp>
    </p:spTree>
    <p:extLst>
      <p:ext uri="{BB962C8B-B14F-4D97-AF65-F5344CB8AC3E}">
        <p14:creationId xmlns:p14="http://schemas.microsoft.com/office/powerpoint/2010/main" val="3195871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0"/>
          </p:nvPr>
        </p:nvSpPr>
        <p:spPr>
          <a:xfrm>
            <a:off x="395536" y="913284"/>
            <a:ext cx="6480000" cy="3887788"/>
          </a:xfrm>
        </p:spPr>
        <p:txBody>
          <a:bodyPr/>
          <a:lstStyle/>
          <a:p>
            <a:pPr marL="0" indent="0">
              <a:buNone/>
            </a:pPr>
            <a:r>
              <a:rPr lang="sv-SE" sz="1400" dirty="0"/>
              <a:t>ISF anser att regeringen ser över frågan om det är lämpligt och möjligt att skapa förutsättningar för att registrera personuppgifter i SUS utan samtycke i syfte att underlätta arbetet med att uppnå ett mer tillförlitligt register.</a:t>
            </a:r>
          </a:p>
          <a:p>
            <a:r>
              <a:rPr lang="sv-SE" sz="1400" dirty="0"/>
              <a:t>Nationella rådet ser positivt på att se över frågan</a:t>
            </a:r>
          </a:p>
        </p:txBody>
      </p:sp>
      <p:sp>
        <p:nvSpPr>
          <p:cNvPr id="3" name="Rubrik 2"/>
          <p:cNvSpPr>
            <a:spLocks noGrp="1"/>
          </p:cNvSpPr>
          <p:nvPr>
            <p:ph type="title"/>
          </p:nvPr>
        </p:nvSpPr>
        <p:spPr/>
        <p:txBody>
          <a:bodyPr/>
          <a:lstStyle/>
          <a:p>
            <a:r>
              <a:rPr lang="sv-SE" dirty="0"/>
              <a:t>Personuppgifter i SUS</a:t>
            </a:r>
          </a:p>
        </p:txBody>
      </p:sp>
    </p:spTree>
    <p:extLst>
      <p:ext uri="{BB962C8B-B14F-4D97-AF65-F5344CB8AC3E}">
        <p14:creationId xmlns:p14="http://schemas.microsoft.com/office/powerpoint/2010/main" val="16816935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9"/>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K-mall-2015-09">
  <a:themeElements>
    <a:clrScheme name="FK-färger 2015">
      <a:dk1>
        <a:srgbClr val="000000"/>
      </a:dk1>
      <a:lt1>
        <a:srgbClr val="FFFFFF"/>
      </a:lt1>
      <a:dk2>
        <a:srgbClr val="046A38"/>
      </a:dk2>
      <a:lt2>
        <a:srgbClr val="52A259"/>
      </a:lt2>
      <a:accent1>
        <a:srgbClr val="C0DAB8"/>
      </a:accent1>
      <a:accent2>
        <a:srgbClr val="FBE2CE"/>
      </a:accent2>
      <a:accent3>
        <a:srgbClr val="DBE6ED"/>
      </a:accent3>
      <a:accent4>
        <a:srgbClr val="FFEAC5"/>
      </a:accent4>
      <a:accent5>
        <a:srgbClr val="FADAE3"/>
      </a:accent5>
      <a:accent6>
        <a:srgbClr val="3F3F3F"/>
      </a:accent6>
      <a:hlink>
        <a:srgbClr val="0077BE"/>
      </a:hlink>
      <a:folHlink>
        <a:srgbClr val="8A46B4"/>
      </a:folHlink>
    </a:clrScheme>
    <a:fontScheme name="Office - klassiskt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9050">
          <a:noFill/>
        </a:ln>
        <a:effectLst>
          <a:outerShdw blurRad="12700" dist="12700" dir="5400000" algn="t" rotWithShape="0">
            <a:prstClr val="black">
              <a:alpha val="40000"/>
            </a:prstClr>
          </a:outerShdw>
        </a:effectLst>
      </a:spPr>
      <a:bodyPr rot="0" spcFirstLastPara="0" vertOverflow="overflow" horzOverflow="overflow" vert="horz" wrap="square" lIns="180000" tIns="72000" rIns="180000" bIns="72000" numCol="1" spcCol="0" rtlCol="0" fromWordArt="0" anchor="ctr" anchorCtr="0" forceAA="0" compatLnSpc="1">
        <a:prstTxWarp prst="textNoShape">
          <a:avLst/>
        </a:prstTxWarp>
        <a:noAutofit/>
      </a:bodyPr>
      <a:lstStyle>
        <a:defPPr>
          <a:defRPr sz="1400" smtClean="0">
            <a:solidFill>
              <a:schemeClr val="accent6"/>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cap="rnd">
          <a:solidFill>
            <a:schemeClr val="bg2"/>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1600" smtClean="0">
            <a:solidFill>
              <a:schemeClr val="accent6"/>
            </a:solidFill>
            <a:latin typeface="+mn-lt"/>
          </a:defRPr>
        </a:defPPr>
      </a:lstStyle>
    </a:txDef>
  </a:objectDefaults>
  <a:extraClrSchemeLst>
    <a:extraClrScheme>
      <a:clrScheme name="Office-tema 1">
        <a:dk1>
          <a:srgbClr val="000000"/>
        </a:dk1>
        <a:lt1>
          <a:srgbClr val="FFFFFF"/>
        </a:lt1>
        <a:dk2>
          <a:srgbClr val="007336"/>
        </a:dk2>
        <a:lt2>
          <a:srgbClr val="808080"/>
        </a:lt2>
        <a:accent1>
          <a:srgbClr val="D0DE8E"/>
        </a:accent1>
        <a:accent2>
          <a:srgbClr val="84B317"/>
        </a:accent2>
        <a:accent3>
          <a:srgbClr val="FFFFFF"/>
        </a:accent3>
        <a:accent4>
          <a:srgbClr val="000000"/>
        </a:accent4>
        <a:accent5>
          <a:srgbClr val="E4ECC6"/>
        </a:accent5>
        <a:accent6>
          <a:srgbClr val="77A214"/>
        </a:accent6>
        <a:hlink>
          <a:srgbClr val="0098D1"/>
        </a:hlink>
        <a:folHlink>
          <a:srgbClr val="9D62A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customXsn xmlns="http://schemas.microsoft.com/office/2006/metadata/customXsn">
  <xsnLocation/>
  <cached>True</cached>
  <openByDefault>True</openByDefault>
  <xsnScope/>
</customXsn>
</file>

<file path=customXml/item2.xml><?xml version="1.0" encoding="utf-8"?>
<ct:contentTypeSchema xmlns:ct="http://schemas.microsoft.com/office/2006/metadata/contentType" xmlns:ma="http://schemas.microsoft.com/office/2006/metadata/properties/metaAttributes" ct:_="" ma:_="" ma:contentTypeName="FK Dokument Nätverk CTH" ma:contentTypeID="0x0101004C9F790C08E10B48B1B75E883AE1E9CA10002A95E0453B2C264293811194C877FE7C" ma:contentTypeVersion="3" ma:contentTypeDescription="" ma:contentTypeScope="" ma:versionID="b89e5bb8cd67e3a5e8c0546c67b6ced2">
  <xsd:schema xmlns:xsd="http://www.w3.org/2001/XMLSchema" xmlns:xs="http://www.w3.org/2001/XMLSchema" xmlns:p="http://schemas.microsoft.com/office/2006/metadata/properties" xmlns:ns2="55233822-c5b8-47ca-8766-c186923f7da0" xmlns:ns3="684a877d-b37a-4a8c-bf97-555b4798f68c" targetNamespace="http://schemas.microsoft.com/office/2006/metadata/properties" ma:root="true" ma:fieldsID="f5a9e63c91d9d27960be79836aa70d02" ns2:_="" ns3:_="">
    <xsd:import namespace="55233822-c5b8-47ca-8766-c186923f7da0"/>
    <xsd:import namespace="684a877d-b37a-4a8c-bf97-555b4798f68c"/>
    <xsd:element name="properties">
      <xsd:complexType>
        <xsd:sequence>
          <xsd:element name="documentManagement">
            <xsd:complexType>
              <xsd:all>
                <xsd:element ref="ns2:Versionsnummer" minOccurs="0"/>
                <xsd:element ref="ns2:TaxKeywordTaxHTField" minOccurs="0"/>
                <xsd:element ref="ns2:TaxCatchAll" minOccurs="0"/>
                <xsd:element ref="ns2:TaxCatchAllLabel" minOccurs="0"/>
                <xsd:element ref="ns3:M_x00f6_tesdatum"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233822-c5b8-47ca-8766-c186923f7da0" elementFormDefault="qualified">
    <xsd:import namespace="http://schemas.microsoft.com/office/2006/documentManagement/types"/>
    <xsd:import namespace="http://schemas.microsoft.com/office/infopath/2007/PartnerControls"/>
    <xsd:element name="Versionsnummer" ma:index="8" nillable="true" ma:displayName="Ver.nr" ma:description="Nuvarande versionsnummer på dokumentet i grupprummet." ma:internalName="Versionsnummer" ma:readOnly="false">
      <xsd:simpleType>
        <xsd:restriction base="dms:Text">
          <xsd:maxLength value="255"/>
        </xsd:restriction>
      </xsd:simpleType>
    </xsd:element>
    <xsd:element name="TaxKeywordTaxHTField" ma:index="9" nillable="true" ma:taxonomy="true" ma:internalName="TaxKeywordTaxHTField" ma:taxonomyFieldName="TaxKeyword" ma:displayName="Taggar" ma:readOnly="false" ma:fieldId="{23f27201-bee3-471e-b2e7-b64fd8b7ca38}" ma:taxonomyMulti="true" ma:sspId="0914f41c-5f0f-43f5-864d-828814af7558" ma:termSetId="00000000-0000-0000-0000-000000000000" ma:anchorId="00000000-0000-0000-0000-000000000000" ma:open="true" ma:isKeyword="true">
      <xsd:complexType>
        <xsd:sequence>
          <xsd:element ref="pc:Terms" minOccurs="0" maxOccurs="1"/>
        </xsd:sequence>
      </xsd:complexType>
    </xsd:element>
    <xsd:element name="TaxCatchAll" ma:index="10" nillable="true" ma:displayName="Taxonomy Catch All Column" ma:hidden="true" ma:list="{5dabab46-ed82-4e22-a62d-a776ac16783f}" ma:internalName="TaxCatchAll" ma:showField="CatchAllData" ma:web="3fda87db-95f3-4bb8-a4ba-ce8f87397131">
      <xsd:complexType>
        <xsd:complexContent>
          <xsd:extension base="dms:MultiChoiceLookup">
            <xsd:sequence>
              <xsd:element name="Value" type="dms:Lookup" maxOccurs="unbounded" minOccurs="0" nillable="true"/>
            </xsd:sequence>
          </xsd:extension>
        </xsd:complexContent>
      </xsd:complexType>
    </xsd:element>
    <xsd:element name="TaxCatchAllLabel" ma:index="11" nillable="true" ma:displayName="Taxonomy Catch All Column1" ma:hidden="true" ma:list="{5dabab46-ed82-4e22-a62d-a776ac16783f}" ma:internalName="TaxCatchAllLabel" ma:readOnly="true" ma:showField="CatchAllDataLabel" ma:web="3fda87db-95f3-4bb8-a4ba-ce8f8739713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84a877d-b37a-4a8c-bf97-555b4798f68c" elementFormDefault="qualified">
    <xsd:import namespace="http://schemas.microsoft.com/office/2006/documentManagement/types"/>
    <xsd:import namespace="http://schemas.microsoft.com/office/infopath/2007/PartnerControls"/>
    <xsd:element name="M_x00f6_tesdatum" ma:index="13" nillable="true" ma:displayName="Mötesdatum" ma:format="DateOnly" ma:internalName="M_x00f6_tesdatum">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0914f41c-5f0f-43f5-864d-828814af7558" ContentTypeId="0x0101004C9F790C08E10B48B1B75E883AE1E9CA10" PreviousValue="false"/>
</file>

<file path=customXml/item4.xml><?xml version="1.0" encoding="utf-8"?>
<p:properties xmlns:p="http://schemas.microsoft.com/office/2006/metadata/properties" xmlns:xsi="http://www.w3.org/2001/XMLSchema-instance" xmlns:pc="http://schemas.microsoft.com/office/infopath/2007/PartnerControls">
  <documentManagement>
    <TaxCatchAll xmlns="55233822-c5b8-47ca-8766-c186923f7da0">
      <Value>19</Value>
      <Value>18</Value>
      <Value>17</Value>
      <Value>9</Value>
    </TaxCatchAll>
    <Versionsnummer xmlns="55233822-c5b8-47ca-8766-c186923f7da0" xsi:nil="true"/>
    <TaxKeywordTaxHTField xmlns="55233822-c5b8-47ca-8766-c186923f7da0">
      <Terms xmlns="http://schemas.microsoft.com/office/infopath/2007/PartnerControls">
        <TermInfo xmlns="http://schemas.microsoft.com/office/infopath/2007/PartnerControls">
          <TermName xmlns="http://schemas.microsoft.com/office/infopath/2007/PartnerControls">Arbetsgruppen</TermName>
          <TermId xmlns="http://schemas.microsoft.com/office/infopath/2007/PartnerControls">00000000-0000-0000-0000-000000000000</TermId>
        </TermInfo>
        <TermInfo xmlns="http://schemas.microsoft.com/office/infopath/2007/PartnerControls">
          <TermName xmlns="http://schemas.microsoft.com/office/infopath/2007/PartnerControls">Nationella rådet</TermName>
          <TermId xmlns="http://schemas.microsoft.com/office/infopath/2007/PartnerControls">00000000-0000-0000-0000-000000000000</TermId>
        </TermInfo>
      </Terms>
    </TaxKeywordTaxHTField>
    <M_x00f6_tesdatum xmlns="684a877d-b37a-4a8c-bf97-555b4798f68c" xsi:nil="true"/>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6A1AC2D-F38F-4753-B08D-75DDF0186E6C}">
  <ds:schemaRefs>
    <ds:schemaRef ds:uri="http://schemas.microsoft.com/office/2006/metadata/customXsn"/>
  </ds:schemaRefs>
</ds:datastoreItem>
</file>

<file path=customXml/itemProps2.xml><?xml version="1.0" encoding="utf-8"?>
<ds:datastoreItem xmlns:ds="http://schemas.openxmlformats.org/officeDocument/2006/customXml" ds:itemID="{13A272BB-BA6F-41B0-9BFE-EFEFCDC53F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233822-c5b8-47ca-8766-c186923f7da0"/>
    <ds:schemaRef ds:uri="684a877d-b37a-4a8c-bf97-555b4798f6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8E0ABF2-887A-4257-A325-F2A93873F67C}">
  <ds:schemaRefs>
    <ds:schemaRef ds:uri="Microsoft.SharePoint.Taxonomy.ContentTypeSync"/>
  </ds:schemaRefs>
</ds:datastoreItem>
</file>

<file path=customXml/itemProps4.xml><?xml version="1.0" encoding="utf-8"?>
<ds:datastoreItem xmlns:ds="http://schemas.openxmlformats.org/officeDocument/2006/customXml" ds:itemID="{09AA1A66-0816-4225-8B9C-DEEC251ED899}">
  <ds:schemaRefs>
    <ds:schemaRef ds:uri="http://www.w3.org/XML/1998/namespace"/>
    <ds:schemaRef ds:uri="http://schemas.microsoft.com/office/2006/documentManagement/types"/>
    <ds:schemaRef ds:uri="55233822-c5b8-47ca-8766-c186923f7da0"/>
    <ds:schemaRef ds:uri="http://purl.org/dc/terms/"/>
    <ds:schemaRef ds:uri="http://purl.org/dc/elements/1.1/"/>
    <ds:schemaRef ds:uri="http://schemas.openxmlformats.org/package/2006/metadata/core-properties"/>
    <ds:schemaRef ds:uri="684a877d-b37a-4a8c-bf97-555b4798f68c"/>
    <ds:schemaRef ds:uri="http://schemas.microsoft.com/office/infopath/2007/PartnerControls"/>
    <ds:schemaRef ds:uri="http://schemas.microsoft.com/office/2006/metadata/properties"/>
    <ds:schemaRef ds:uri="http://purl.org/dc/dcmitype/"/>
  </ds:schemaRefs>
</ds:datastoreItem>
</file>

<file path=customXml/itemProps5.xml><?xml version="1.0" encoding="utf-8"?>
<ds:datastoreItem xmlns:ds="http://schemas.openxmlformats.org/officeDocument/2006/customXml" ds:itemID="{81EBA5FF-5B8E-4B15-B00A-E96545DEC14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FK-mall-2015-09</Template>
  <TotalTime>8972</TotalTime>
  <Words>723</Words>
  <Application>Microsoft Office PowerPoint</Application>
  <PresentationFormat>Bildspel på skärmen (16:10)</PresentationFormat>
  <Paragraphs>52</Paragraphs>
  <Slides>9</Slides>
  <Notes>9</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9</vt:i4>
      </vt:variant>
    </vt:vector>
  </HeadingPairs>
  <TitlesOfParts>
    <vt:vector size="13" baseType="lpstr">
      <vt:lpstr>Arial</vt:lpstr>
      <vt:lpstr>Calibri</vt:lpstr>
      <vt:lpstr>Times New Roman</vt:lpstr>
      <vt:lpstr>FK-mall-2015-09</vt:lpstr>
      <vt:lpstr>PowerPoint-presentation</vt:lpstr>
      <vt:lpstr>Lokala behoven utgångspunkt</vt:lpstr>
      <vt:lpstr>Medlen ska omsättas i verksamhet</vt:lpstr>
      <vt:lpstr>Implementera arbetssätt och metoder</vt:lpstr>
      <vt:lpstr>Nationella rådets rådgivande funktion</vt:lpstr>
      <vt:lpstr>Parterna ska bidra</vt:lpstr>
      <vt:lpstr>Maktbalansen i styrelsen</vt:lpstr>
      <vt:lpstr>Uppföljningssystemet bör utvecklas</vt:lpstr>
      <vt:lpstr>Personuppgifter i SUS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Budskap om Inspektionen för socialförsäkringens (ISF) utvärdering </dc:title>
  <dc:creator>Finsam</dc:creator>
  <cp:keywords>Arbetsgruppen ; Nationella rådet</cp:keywords>
  <cp:lastModifiedBy>Djurberg Anna-Lena (4520)</cp:lastModifiedBy>
  <cp:revision>298</cp:revision>
  <cp:lastPrinted>2019-05-14T09:47:18Z</cp:lastPrinted>
  <dcterms:created xsi:type="dcterms:W3CDTF">2015-11-18T10:06:51Z</dcterms:created>
  <dcterms:modified xsi:type="dcterms:W3CDTF">2020-04-28T07:15:23Z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0x0101004C9F790C08E10B48B1B75E883AE1E9CA10002A95E0453B2C264293811194C877FE7C</vt:lpwstr>
  </property>
  <property fmtid="{D5CDD505-2E9C-101B-9397-08002B2CF9AE}" pid="3" name="TaxKeyword">
    <vt:lpwstr>19;#Verksamhetsplan|4bdb9d2c-25d9-4d0c-9961-bd972d6054b3;#18;#Arbetsgruppen|8d87d421-7a82-48af-9a62-6ed55374c5ea;#17;#Nationella rådet|d2c45e47-0fcd-4b5e-968f-1842504240d5;#9;#aktivitetsplan|104f7456-b479-42bc-ba31-7d80164c2984</vt:lpwstr>
  </property>
  <property fmtid="{D5CDD505-2E9C-101B-9397-08002B2CF9AE}" pid="4" name="ArticulateGUID">
    <vt:lpwstr>E31F3507-8564-4AEF-87DB-05DDA3F18CE5</vt:lpwstr>
  </property>
  <property fmtid="{D5CDD505-2E9C-101B-9397-08002B2CF9AE}" pid="5" name="ArticulatePath">
    <vt:lpwstr>https://www.finsam.se/download/18.45a9c5cb16e5a50c90d1b14/1562245791345/gemensamt-budskap-190523</vt:lpwstr>
  </property>
</Properties>
</file>