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89" r:id="rId2"/>
    <p:sldMasterId id="2147483673" r:id="rId3"/>
  </p:sldMasterIdLst>
  <p:notesMasterIdLst>
    <p:notesMasterId r:id="rId15"/>
  </p:notesMasterIdLst>
  <p:sldIdLst>
    <p:sldId id="289" r:id="rId4"/>
    <p:sldId id="308" r:id="rId5"/>
    <p:sldId id="265" r:id="rId6"/>
    <p:sldId id="310" r:id="rId7"/>
    <p:sldId id="311" r:id="rId8"/>
    <p:sldId id="294" r:id="rId9"/>
    <p:sldId id="295" r:id="rId10"/>
    <p:sldId id="312" r:id="rId11"/>
    <p:sldId id="301" r:id="rId12"/>
    <p:sldId id="313" r:id="rId13"/>
    <p:sldId id="302" r:id="rId14"/>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jus presentation" id="{9186DFC7-47F9-5E46-B771-1D23D878CCA1}">
          <p14:sldIdLst>
            <p14:sldId id="289"/>
            <p14:sldId id="308"/>
            <p14:sldId id="265"/>
            <p14:sldId id="310"/>
            <p14:sldId id="311"/>
            <p14:sldId id="294"/>
            <p14:sldId id="295"/>
            <p14:sldId id="312"/>
            <p14:sldId id="301"/>
            <p14:sldId id="313"/>
            <p14:sldId id="302"/>
          </p14:sldIdLst>
        </p14:section>
        <p14:section name="Mörk presentation" id="{DE338B89-DCE8-874D-BCF0-94CC9F3ADCE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llanmörkt forma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E25E649-3F16-4E02-A733-19D2CDBF48F0}" styleName="Mellanmörkt format 3 - Dekorfärg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E9639D4-E3E2-4D34-9284-5A2195B3D0D7}" styleName="Ljust format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just format 2 - Dekorfärg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78"/>
    <p:restoredTop sz="79766" autoAdjust="0"/>
  </p:normalViewPr>
  <p:slideViewPr>
    <p:cSldViewPr snapToGrid="0" snapToObjects="1">
      <p:cViewPr varScale="1">
        <p:scale>
          <a:sx n="54" d="100"/>
          <a:sy n="54" d="100"/>
        </p:scale>
        <p:origin x="1496" y="4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886EE3-963E-334B-A45B-84188865E481}" type="datetimeFigureOut">
              <a:rPr lang="sv-SE" smtClean="0"/>
              <a:t>2020-06-30</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62A1BF-B539-0D46-9512-A52B9FA6D9F4}" type="slidenum">
              <a:rPr lang="sv-SE" smtClean="0"/>
              <a:t>‹#›</a:t>
            </a:fld>
            <a:endParaRPr lang="sv-SE"/>
          </a:p>
        </p:txBody>
      </p:sp>
    </p:spTree>
    <p:extLst>
      <p:ext uri="{BB962C8B-B14F-4D97-AF65-F5344CB8AC3E}">
        <p14:creationId xmlns:p14="http://schemas.microsoft.com/office/powerpoint/2010/main" val="74633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riksdagen.se/sv/dokument-lagar/dokument/svensk-forfattningssamling/lag-20181937-om-tillganglighet-till-digital_sfs-2018-1937"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pdf-kollen.se/"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s://alfresco.vgregion.se/alfresco/service/vgr/storage/node/content/workspace/SpacesStore/ba250b4d-54ca-49b5-84ae-f6645124d0e1/Guide%20f%C3%B6r%20att%20skapa%20tillg%C3%A4ngligt%20digitalt%20inneh%C3%A5ll%20(pdf).pdf?a=false&amp;guest=tru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1</a:t>
            </a:fld>
            <a:endParaRPr lang="sv-SE"/>
          </a:p>
        </p:txBody>
      </p:sp>
    </p:spTree>
    <p:extLst>
      <p:ext uri="{BB962C8B-B14F-4D97-AF65-F5344CB8AC3E}">
        <p14:creationId xmlns:p14="http://schemas.microsoft.com/office/powerpoint/2010/main" val="2631794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Den 23 september 2020 ska även äldre webbplatser med dokument vara tillgängliga enligt den nya lagstiftningen. Arbetet behöver inte vara slutfört, det viktiga är att det finns en planering för att åtgärda eventuella brister.  I tillgänglighetsredogörelsen beskriver du vilka brister ni känner till och vad ni gör för att förbättra webbplatsen. Användaren ska kunna komma i kontakt med er för att kunna påpeka ev. brister och det ska också finnas en länk till DIGG. Det finns möjlighet att åberopa </a:t>
            </a:r>
            <a:r>
              <a:rPr lang="sv-SE" sz="1200" kern="1200" dirty="0">
                <a:solidFill>
                  <a:schemeClr val="tx1"/>
                </a:solidFill>
                <a:effectLst/>
                <a:latin typeface="+mn-lt"/>
                <a:ea typeface="+mn-ea"/>
                <a:cs typeface="+mn-cs"/>
              </a:rPr>
              <a:t>undantag för oskäligt betungande anpassning enligt 12 § lagen om tillgänglighet till digital offentlig service.</a:t>
            </a:r>
          </a:p>
          <a:p>
            <a:endParaRPr lang="sv-SE" sz="1200" kern="1200" dirty="0">
              <a:solidFill>
                <a:schemeClr val="tx1"/>
              </a:solidFill>
              <a:effectLst/>
              <a:latin typeface="+mn-lt"/>
              <a:ea typeface="+mn-ea"/>
              <a:cs typeface="+mn-cs"/>
            </a:endParaRPr>
          </a:p>
          <a:p>
            <a:r>
              <a:rPr lang="sv-SE" sz="1200" kern="1200" dirty="0">
                <a:solidFill>
                  <a:schemeClr val="tx1"/>
                </a:solidFill>
                <a:effectLst/>
                <a:latin typeface="+mn-lt"/>
                <a:ea typeface="+mn-ea"/>
                <a:cs typeface="+mn-cs"/>
              </a:rPr>
              <a:t>Tillgänglighet handlar om så mycket mer än den digitala kommunikationen. Det är viktigt att det här ingår i en långsiktig strategi för hur vi skapar möjlighet för alla att ta del av den verksamhet vi har!</a:t>
            </a:r>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2</a:t>
            </a:fld>
            <a:endParaRPr lang="sv-SE"/>
          </a:p>
        </p:txBody>
      </p:sp>
    </p:spTree>
    <p:extLst>
      <p:ext uri="{BB962C8B-B14F-4D97-AF65-F5344CB8AC3E}">
        <p14:creationId xmlns:p14="http://schemas.microsoft.com/office/powerpoint/2010/main" val="1185683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Se </a:t>
            </a:r>
            <a:r>
              <a:rPr lang="sv-SE" sz="1200" u="sng" kern="1200" dirty="0">
                <a:solidFill>
                  <a:schemeClr val="tx1"/>
                </a:solidFill>
                <a:effectLst/>
                <a:latin typeface="+mn-lt"/>
                <a:ea typeface="+mn-ea"/>
                <a:cs typeface="+mn-cs"/>
                <a:hlinkClick r:id="rId3"/>
              </a:rPr>
              <a:t>lagen om tillgänglighet till digital offentlig service</a:t>
            </a:r>
            <a:r>
              <a:rPr lang="sv-SE" sz="1200" kern="1200" dirty="0">
                <a:solidFill>
                  <a:schemeClr val="tx1"/>
                </a:solidFill>
                <a:effectLst/>
                <a:latin typeface="+mn-lt"/>
                <a:ea typeface="+mn-ea"/>
                <a:cs typeface="+mn-cs"/>
              </a:rPr>
              <a:t> </a:t>
            </a:r>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3</a:t>
            </a:fld>
            <a:endParaRPr lang="sv-SE"/>
          </a:p>
        </p:txBody>
      </p:sp>
    </p:spTree>
    <p:extLst>
      <p:ext uri="{BB962C8B-B14F-4D97-AF65-F5344CB8AC3E}">
        <p14:creationId xmlns:p14="http://schemas.microsoft.com/office/powerpoint/2010/main" val="3212574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Se också </a:t>
            </a:r>
            <a:r>
              <a:rPr lang="sv-SE" sz="1200" b="0" i="1" kern="1200" dirty="0">
                <a:solidFill>
                  <a:schemeClr val="tx1"/>
                </a:solidFill>
                <a:effectLst/>
                <a:latin typeface="+mn-lt"/>
                <a:ea typeface="+mn-ea"/>
                <a:cs typeface="+mn-cs"/>
              </a:rPr>
              <a:t>Språklag</a:t>
            </a:r>
            <a:r>
              <a:rPr lang="sv-SE" sz="1200" b="0" kern="1200" dirty="0">
                <a:solidFill>
                  <a:schemeClr val="tx1"/>
                </a:solidFill>
                <a:effectLst/>
                <a:latin typeface="+mn-lt"/>
                <a:ea typeface="+mn-ea"/>
                <a:cs typeface="+mn-cs"/>
              </a:rPr>
              <a:t> (2009:600) </a:t>
            </a:r>
            <a:r>
              <a:rPr lang="sv-SE" dirty="0"/>
              <a:t> som säger att </a:t>
            </a:r>
            <a:r>
              <a:rPr lang="sv-SE" b="1" dirty="0">
                <a:effectLst/>
              </a:rPr>
              <a:t>språket i offentlig verksamhet ska vara vårdat, enkelt och begripligt!</a:t>
            </a:r>
          </a:p>
          <a:p>
            <a:endParaRPr lang="sv-SE" b="1" dirty="0">
              <a:effectLst/>
            </a:endParaRPr>
          </a:p>
          <a:p>
            <a:r>
              <a:rPr lang="sv-SE" sz="1200" b="0" i="1" kern="1200" dirty="0">
                <a:solidFill>
                  <a:schemeClr val="tx1"/>
                </a:solidFill>
                <a:effectLst/>
                <a:latin typeface="+mn-lt"/>
                <a:ea typeface="+mn-ea"/>
                <a:cs typeface="+mn-cs"/>
              </a:rPr>
              <a:t>Skriv inte:  Det beslutades att en medlemsavgift ska betalas av alla medlemmar. (passiv)</a:t>
            </a:r>
            <a:endParaRPr lang="sv-SE" sz="1200" b="0" kern="1200" dirty="0">
              <a:solidFill>
                <a:schemeClr val="tx1"/>
              </a:solidFill>
              <a:effectLst/>
              <a:latin typeface="+mn-lt"/>
              <a:ea typeface="+mn-ea"/>
              <a:cs typeface="+mn-cs"/>
            </a:endParaRPr>
          </a:p>
          <a:p>
            <a:r>
              <a:rPr lang="sv-SE" sz="1200" b="0" i="1" kern="1200" dirty="0">
                <a:solidFill>
                  <a:schemeClr val="tx1"/>
                </a:solidFill>
                <a:effectLst/>
                <a:latin typeface="+mn-lt"/>
                <a:ea typeface="+mn-ea"/>
                <a:cs typeface="+mn-cs"/>
              </a:rPr>
              <a:t>Skriv hellre: Ledningen beslutade att alla medlemmar ska betala medlemsavgift. (aktiv)</a:t>
            </a:r>
            <a:endParaRPr lang="sv-SE" sz="1200" b="0" kern="1200" dirty="0">
              <a:solidFill>
                <a:schemeClr val="tx1"/>
              </a:solidFill>
              <a:effectLst/>
              <a:latin typeface="+mn-lt"/>
              <a:ea typeface="+mn-ea"/>
              <a:cs typeface="+mn-cs"/>
            </a:endParaRPr>
          </a:p>
          <a:p>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4</a:t>
            </a:fld>
            <a:endParaRPr lang="sv-SE"/>
          </a:p>
        </p:txBody>
      </p:sp>
    </p:spTree>
    <p:extLst>
      <p:ext uri="{BB962C8B-B14F-4D97-AF65-F5344CB8AC3E}">
        <p14:creationId xmlns:p14="http://schemas.microsoft.com/office/powerpoint/2010/main" val="3685415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Ange i kod vad sidans olika delar har för roll</a:t>
            </a:r>
          </a:p>
          <a:p>
            <a:pPr marL="171450" indent="-171450">
              <a:buFont typeface="Arial" panose="020B0604020202020204" pitchFamily="34" charset="0"/>
              <a:buChar char="•"/>
            </a:pPr>
            <a:r>
              <a:rPr lang="sv-SE" dirty="0"/>
              <a:t>Rubriker (h1-h5)</a:t>
            </a:r>
          </a:p>
          <a:p>
            <a:pPr marL="171450" indent="-171450">
              <a:buFont typeface="Arial" panose="020B0604020202020204" pitchFamily="34" charset="0"/>
              <a:buChar char="•"/>
            </a:pPr>
            <a:r>
              <a:rPr lang="sv-SE" dirty="0"/>
              <a:t>Formulärfält och ledtexter</a:t>
            </a:r>
          </a:p>
          <a:p>
            <a:pPr marL="171450" indent="-171450">
              <a:buFont typeface="Arial" panose="020B0604020202020204" pitchFamily="34" charset="0"/>
              <a:buChar char="•"/>
            </a:pPr>
            <a:r>
              <a:rPr lang="sv-SE" dirty="0"/>
              <a:t>Tabeller (table, </a:t>
            </a:r>
            <a:r>
              <a:rPr lang="sv-SE" dirty="0" err="1"/>
              <a:t>th</a:t>
            </a:r>
            <a:r>
              <a:rPr lang="sv-SE" dirty="0"/>
              <a:t>, </a:t>
            </a:r>
            <a:r>
              <a:rPr lang="sv-SE" dirty="0" err="1"/>
              <a:t>td</a:t>
            </a:r>
            <a:r>
              <a:rPr lang="sv-SE" dirty="0"/>
              <a:t>, </a:t>
            </a:r>
            <a:r>
              <a:rPr lang="sv-SE" dirty="0" err="1"/>
              <a:t>caption</a:t>
            </a:r>
            <a:r>
              <a:rPr lang="sv-SE" dirty="0"/>
              <a:t>, </a:t>
            </a:r>
            <a:r>
              <a:rPr lang="sv-SE" dirty="0" err="1"/>
              <a:t>summary</a:t>
            </a:r>
            <a:r>
              <a:rPr lang="sv-SE" dirty="0"/>
              <a:t>)</a:t>
            </a:r>
          </a:p>
          <a:p>
            <a:pPr marL="171450" indent="-171450">
              <a:buFont typeface="Arial" panose="020B0604020202020204" pitchFamily="34" charset="0"/>
              <a:buChar char="•"/>
            </a:pPr>
            <a:endParaRPr lang="sv-SE" dirty="0"/>
          </a:p>
          <a:p>
            <a:pPr marL="171450" indent="-171450">
              <a:buFont typeface="Arial" panose="020B0604020202020204" pitchFamily="34" charset="0"/>
              <a:buChar char="•"/>
            </a:pPr>
            <a:endParaRPr lang="sv-SE" dirty="0"/>
          </a:p>
          <a:p>
            <a:pPr marL="0" indent="0">
              <a:buFont typeface="Arial" panose="020B0604020202020204" pitchFamily="34" charset="0"/>
              <a:buNone/>
            </a:pPr>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5</a:t>
            </a:fld>
            <a:endParaRPr lang="sv-SE"/>
          </a:p>
        </p:txBody>
      </p:sp>
    </p:spTree>
    <p:extLst>
      <p:ext uri="{BB962C8B-B14F-4D97-AF65-F5344CB8AC3E}">
        <p14:creationId xmlns:p14="http://schemas.microsoft.com/office/powerpoint/2010/main" val="2554526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Gravt synskadade använder en funktion som slår samman länkar, därför viktigt att kunna särskilja dem.</a:t>
            </a:r>
          </a:p>
          <a:p>
            <a:endParaRPr lang="sv-SE" dirty="0"/>
          </a:p>
          <a:p>
            <a:r>
              <a:rPr lang="sv-SE" dirty="0"/>
              <a:t>För att få så bra överblick som möjligt är det bra om länken börjar med nyckelordet. Då behöver hen inte få hela länken uppläst innan det går att välja:</a:t>
            </a:r>
          </a:p>
          <a:p>
            <a:br>
              <a:rPr lang="sv-SE" i="1" dirty="0"/>
            </a:br>
            <a:r>
              <a:rPr lang="sv-SE" i="1" dirty="0"/>
              <a:t>Sommarvädret – läs allt om hur det blir under dina semesterveckor</a:t>
            </a:r>
          </a:p>
          <a:p>
            <a:r>
              <a:rPr lang="sv-SE" i="1" dirty="0"/>
              <a:t>är mer effektivt än</a:t>
            </a:r>
            <a:br>
              <a:rPr lang="sv-SE" i="1" dirty="0"/>
            </a:br>
            <a:endParaRPr lang="sv-SE" i="1" dirty="0"/>
          </a:p>
          <a:p>
            <a:r>
              <a:rPr lang="sv-SE" i="1" dirty="0"/>
              <a:t>Läs allt om hur sommarvädret blir under dina semesterveckor</a:t>
            </a:r>
          </a:p>
          <a:p>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6</a:t>
            </a:fld>
            <a:endParaRPr lang="sv-SE"/>
          </a:p>
        </p:txBody>
      </p:sp>
    </p:spTree>
    <p:extLst>
      <p:ext uri="{BB962C8B-B14F-4D97-AF65-F5344CB8AC3E}">
        <p14:creationId xmlns:p14="http://schemas.microsoft.com/office/powerpoint/2010/main" val="28232492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200" b="0" i="0" u="none" strike="noStrike" kern="1200" baseline="0" dirty="0">
                <a:solidFill>
                  <a:schemeClr val="tx1"/>
                </a:solidFill>
                <a:latin typeface="+mn-lt"/>
                <a:ea typeface="+mn-ea"/>
                <a:cs typeface="+mn-cs"/>
              </a:rPr>
              <a:t>Verktyget "</a:t>
            </a:r>
            <a:r>
              <a:rPr lang="sv-SE" sz="1200" b="0" i="0" u="none" strike="noStrike" kern="1200" baseline="0" dirty="0" err="1">
                <a:solidFill>
                  <a:schemeClr val="tx1"/>
                </a:solidFill>
                <a:latin typeface="+mn-lt"/>
                <a:ea typeface="+mn-ea"/>
                <a:cs typeface="+mn-cs"/>
              </a:rPr>
              <a:t>Contrast</a:t>
            </a:r>
            <a:r>
              <a:rPr lang="sv-SE" sz="1200" b="0" i="0" u="none" strike="noStrike" kern="1200" baseline="0" dirty="0">
                <a:solidFill>
                  <a:schemeClr val="tx1"/>
                </a:solidFill>
                <a:latin typeface="+mn-lt"/>
                <a:ea typeface="+mn-ea"/>
                <a:cs typeface="+mn-cs"/>
              </a:rPr>
              <a:t> Analyser" som kan laddas ned kostnadsfritt från </a:t>
            </a:r>
            <a:r>
              <a:rPr lang="sv-SE" sz="1200" b="0" i="0" u="none" strike="noStrike" kern="1200" baseline="0" dirty="0" err="1">
                <a:solidFill>
                  <a:schemeClr val="tx1"/>
                </a:solidFill>
                <a:latin typeface="+mn-lt"/>
                <a:ea typeface="+mn-ea"/>
                <a:cs typeface="+mn-cs"/>
              </a:rPr>
              <a:t>Paciello</a:t>
            </a:r>
            <a:r>
              <a:rPr lang="sv-SE" sz="1200" b="0" i="0" u="none" strike="noStrike" kern="1200" baseline="0" dirty="0">
                <a:solidFill>
                  <a:schemeClr val="tx1"/>
                </a:solidFill>
                <a:latin typeface="+mn-lt"/>
                <a:ea typeface="+mn-ea"/>
                <a:cs typeface="+mn-cs"/>
              </a:rPr>
              <a:t> Groups webbplats: </a:t>
            </a:r>
            <a:r>
              <a:rPr lang="sv-SE" sz="1200" b="0" i="0" u="sng" strike="noStrike" kern="1200" baseline="0" dirty="0" err="1">
                <a:solidFill>
                  <a:schemeClr val="tx1"/>
                </a:solidFill>
                <a:latin typeface="+mn-lt"/>
                <a:ea typeface="+mn-ea"/>
                <a:cs typeface="+mn-cs"/>
              </a:rPr>
              <a:t>Contrast</a:t>
            </a:r>
            <a:r>
              <a:rPr lang="sv-SE" sz="1200" b="0" i="0" u="sng" strike="noStrike" kern="1200" baseline="0" dirty="0">
                <a:solidFill>
                  <a:schemeClr val="tx1"/>
                </a:solidFill>
                <a:latin typeface="+mn-lt"/>
                <a:ea typeface="+mn-ea"/>
                <a:cs typeface="+mn-cs"/>
              </a:rPr>
              <a:t> Analyser (the </a:t>
            </a:r>
            <a:r>
              <a:rPr lang="sv-SE" sz="1200" b="0" i="0" u="sng" strike="noStrike" kern="1200" baseline="0" dirty="0" err="1">
                <a:solidFill>
                  <a:schemeClr val="tx1"/>
                </a:solidFill>
                <a:latin typeface="+mn-lt"/>
                <a:ea typeface="+mn-ea"/>
                <a:cs typeface="+mn-cs"/>
              </a:rPr>
              <a:t>Paciello</a:t>
            </a:r>
            <a:r>
              <a:rPr lang="sv-SE" sz="1200" b="0" i="0" u="sng" strike="noStrike" kern="1200" baseline="0" dirty="0">
                <a:solidFill>
                  <a:schemeClr val="tx1"/>
                </a:solidFill>
                <a:latin typeface="+mn-lt"/>
                <a:ea typeface="+mn-ea"/>
                <a:cs typeface="+mn-cs"/>
              </a:rPr>
              <a:t> </a:t>
            </a:r>
            <a:r>
              <a:rPr lang="sv-SE" sz="1200" b="0" i="0" u="sng" strike="noStrike" kern="1200" baseline="0" dirty="0" err="1">
                <a:solidFill>
                  <a:schemeClr val="tx1"/>
                </a:solidFill>
                <a:latin typeface="+mn-lt"/>
                <a:ea typeface="+mn-ea"/>
                <a:cs typeface="+mn-cs"/>
              </a:rPr>
              <a:t>group</a:t>
            </a:r>
            <a:r>
              <a:rPr lang="sv-SE" sz="1200" b="0" i="0" u="sng" strike="noStrike" kern="1200" baseline="0" dirty="0">
                <a:solidFill>
                  <a:schemeClr val="tx1"/>
                </a:solidFill>
                <a:latin typeface="+mn-lt"/>
                <a:ea typeface="+mn-ea"/>
                <a:cs typeface="+mn-cs"/>
              </a:rPr>
              <a:t> webbplats, engelska)</a:t>
            </a:r>
          </a:p>
          <a:p>
            <a:r>
              <a:rPr lang="sv-SE" sz="1200" b="0" i="0" u="sng" strike="noStrike" kern="1200" baseline="0" dirty="0" err="1">
                <a:solidFill>
                  <a:schemeClr val="tx1"/>
                </a:solidFill>
                <a:latin typeface="+mn-lt"/>
                <a:ea typeface="+mn-ea"/>
                <a:cs typeface="+mn-cs"/>
              </a:rPr>
              <a:t>Coulor</a:t>
            </a:r>
            <a:r>
              <a:rPr lang="sv-SE" sz="1200" b="0" i="0" u="sng" strike="noStrike" kern="1200" baseline="0" dirty="0">
                <a:solidFill>
                  <a:schemeClr val="tx1"/>
                </a:solidFill>
                <a:latin typeface="+mn-lt"/>
                <a:ea typeface="+mn-ea"/>
                <a:cs typeface="+mn-cs"/>
              </a:rPr>
              <a:t> </a:t>
            </a:r>
            <a:r>
              <a:rPr lang="sv-SE" sz="1200" b="0" i="0" u="sng" strike="noStrike" kern="1200" baseline="0" dirty="0" err="1">
                <a:solidFill>
                  <a:schemeClr val="tx1"/>
                </a:solidFill>
                <a:latin typeface="+mn-lt"/>
                <a:ea typeface="+mn-ea"/>
                <a:cs typeface="+mn-cs"/>
              </a:rPr>
              <a:t>contrast</a:t>
            </a:r>
            <a:r>
              <a:rPr lang="sv-SE" sz="1200" b="0" i="0" u="sng" strike="noStrike" kern="1200" baseline="0" dirty="0">
                <a:solidFill>
                  <a:schemeClr val="tx1"/>
                </a:solidFill>
                <a:latin typeface="+mn-lt"/>
                <a:ea typeface="+mn-ea"/>
                <a:cs typeface="+mn-cs"/>
              </a:rPr>
              <a:t> analyser</a:t>
            </a:r>
          </a:p>
          <a:p>
            <a:endParaRPr lang="sv-SE" sz="1200" b="0" i="0" u="sng"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dirty="0"/>
              <a:t>Många är färgblinda och kan inte se skillnad på rött eller grönt. </a:t>
            </a:r>
            <a:br>
              <a:rPr lang="sv-SE" sz="1200" dirty="0"/>
            </a:br>
            <a:r>
              <a:rPr lang="sv-SE" sz="1200" dirty="0"/>
              <a:t>Skriv förklarande text i diagram eller använd mönster för särskilja t ex fält i cirkeldiagram</a:t>
            </a:r>
          </a:p>
          <a:p>
            <a:endParaRPr lang="sv-SE" sz="1200" b="0" i="0" u="sng" strike="noStrike" kern="1200" baseline="0" dirty="0">
              <a:solidFill>
                <a:schemeClr val="tx1"/>
              </a:solidFill>
              <a:latin typeface="+mn-lt"/>
              <a:ea typeface="+mn-ea"/>
              <a:cs typeface="+mn-cs"/>
            </a:endParaRPr>
          </a:p>
          <a:p>
            <a:endParaRPr lang="sv-SE" sz="1200" b="0" i="0" u="none" strike="noStrike" kern="1200" baseline="0" dirty="0">
              <a:solidFill>
                <a:schemeClr val="tx1"/>
              </a:solidFill>
              <a:latin typeface="+mn-lt"/>
              <a:ea typeface="+mn-ea"/>
              <a:cs typeface="+mn-cs"/>
            </a:endParaRPr>
          </a:p>
          <a:p>
            <a:r>
              <a:rPr lang="sv-SE" dirty="0"/>
              <a:t>Inte ovanligt att användare förstorar text så mycket att de flyter in i en bild. Det är mycket svårt att läsa text på en bild. Om ni ändå vill göra det, använd bakgrundsplatta</a:t>
            </a:r>
          </a:p>
        </p:txBody>
      </p:sp>
      <p:sp>
        <p:nvSpPr>
          <p:cNvPr id="4" name="Platshållare för bildnummer 3"/>
          <p:cNvSpPr>
            <a:spLocks noGrp="1"/>
          </p:cNvSpPr>
          <p:nvPr>
            <p:ph type="sldNum" sz="quarter" idx="5"/>
          </p:nvPr>
        </p:nvSpPr>
        <p:spPr/>
        <p:txBody>
          <a:bodyPr/>
          <a:lstStyle/>
          <a:p>
            <a:fld id="{6962A1BF-B539-0D46-9512-A52B9FA6D9F4}" type="slidenum">
              <a:rPr lang="sv-SE" smtClean="0"/>
              <a:t>7</a:t>
            </a:fld>
            <a:endParaRPr lang="sv-SE"/>
          </a:p>
        </p:txBody>
      </p:sp>
    </p:spTree>
    <p:extLst>
      <p:ext uri="{BB962C8B-B14F-4D97-AF65-F5344CB8AC3E}">
        <p14:creationId xmlns:p14="http://schemas.microsoft.com/office/powerpoint/2010/main" val="3740492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En grundregel är att text ska vara text, undvik därför klickbara bilder. Men om ni använder en klickbar bild ska alternativa texten beskriva vart länken går.</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8</a:t>
            </a:fld>
            <a:endParaRPr lang="sv-SE"/>
          </a:p>
        </p:txBody>
      </p:sp>
    </p:spTree>
    <p:extLst>
      <p:ext uri="{BB962C8B-B14F-4D97-AF65-F5344CB8AC3E}">
        <p14:creationId xmlns:p14="http://schemas.microsoft.com/office/powerpoint/2010/main" val="14954927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200" b="0" i="0" u="none" strike="noStrike" kern="1200" baseline="0" dirty="0">
                <a:solidFill>
                  <a:schemeClr val="tx1"/>
                </a:solidFill>
                <a:latin typeface="+mn-lt"/>
                <a:ea typeface="+mn-ea"/>
                <a:cs typeface="+mn-cs"/>
              </a:rPr>
              <a:t>Använd helst valbara textremsor (</a:t>
            </a:r>
            <a:r>
              <a:rPr lang="sv-SE" sz="1200" b="0" i="0" u="none" strike="noStrike" kern="1200" baseline="0" dirty="0" err="1">
                <a:solidFill>
                  <a:schemeClr val="tx1"/>
                </a:solidFill>
                <a:latin typeface="+mn-lt"/>
                <a:ea typeface="+mn-ea"/>
                <a:cs typeface="+mn-cs"/>
              </a:rPr>
              <a:t>closed</a:t>
            </a:r>
            <a:r>
              <a:rPr lang="sv-SE" sz="1200" b="0" i="0" u="none" strike="noStrike" kern="1200" baseline="0" dirty="0">
                <a:solidFill>
                  <a:schemeClr val="tx1"/>
                </a:solidFill>
                <a:latin typeface="+mn-lt"/>
                <a:ea typeface="+mn-ea"/>
                <a:cs typeface="+mn-cs"/>
              </a:rPr>
              <a:t> </a:t>
            </a:r>
            <a:r>
              <a:rPr lang="sv-SE" sz="1200" b="0" i="0" u="none" strike="noStrike" kern="1200" baseline="0" dirty="0" err="1">
                <a:solidFill>
                  <a:schemeClr val="tx1"/>
                </a:solidFill>
                <a:latin typeface="+mn-lt"/>
                <a:ea typeface="+mn-ea"/>
                <a:cs typeface="+mn-cs"/>
              </a:rPr>
              <a:t>captions</a:t>
            </a:r>
            <a:r>
              <a:rPr lang="sv-SE" sz="1200" b="0" i="0" u="none" strike="noStrike" kern="1200" baseline="0" dirty="0">
                <a:solidFill>
                  <a:schemeClr val="tx1"/>
                </a:solidFill>
                <a:latin typeface="+mn-lt"/>
                <a:ea typeface="+mn-ea"/>
                <a:cs typeface="+mn-cs"/>
              </a:rPr>
              <a:t>) när du textar förinspelad film. Finns bra verktyg för att texta i Youtube. Ett tips är att också använda tjänsten ”texta mig” och sedan redigera den så att texten kommer i rätt ordning och ligger kvar så länge som behövs för att användaren ska kunna hinna läsa den. Se https://moderskeppet.se/kunskap/videoproduktion/undertext/undertextning/</a:t>
            </a:r>
          </a:p>
          <a:p>
            <a:endParaRPr lang="sv-SE" sz="1200" b="0" i="0" u="none" strike="noStrike" kern="1200" baseline="0" dirty="0">
              <a:solidFill>
                <a:schemeClr val="tx1"/>
              </a:solidFill>
              <a:latin typeface="+mn-lt"/>
              <a:ea typeface="+mn-ea"/>
              <a:cs typeface="+mn-cs"/>
            </a:endParaRPr>
          </a:p>
          <a:p>
            <a:r>
              <a:rPr lang="sv-SE" sz="1200" b="0" i="0" u="none" strike="noStrike" kern="1200" baseline="0" dirty="0">
                <a:solidFill>
                  <a:schemeClr val="tx1"/>
                </a:solidFill>
                <a:latin typeface="+mn-lt"/>
                <a:ea typeface="+mn-ea"/>
                <a:cs typeface="+mn-cs"/>
              </a:rPr>
              <a:t>Teckenspråk är inte lagkrav. Men fundera efter målgruppernas behov. Detta styrs till viss del av språklagen.</a:t>
            </a:r>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9</a:t>
            </a:fld>
            <a:endParaRPr lang="sv-SE"/>
          </a:p>
        </p:txBody>
      </p:sp>
    </p:spTree>
    <p:extLst>
      <p:ext uri="{BB962C8B-B14F-4D97-AF65-F5344CB8AC3E}">
        <p14:creationId xmlns:p14="http://schemas.microsoft.com/office/powerpoint/2010/main" val="1915128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200" b="1" i="0" u="none" strike="noStrike" kern="1200" dirty="0">
                <a:solidFill>
                  <a:schemeClr val="tx1"/>
                </a:solidFill>
                <a:effectLst/>
                <a:latin typeface="+mn-lt"/>
                <a:ea typeface="+mn-ea"/>
                <a:cs typeface="+mn-cs"/>
              </a:rPr>
              <a:t>Bra verktyg:</a:t>
            </a:r>
          </a:p>
          <a:p>
            <a:br>
              <a:rPr lang="sv-SE" sz="1200" b="1" i="0" u="none" strike="noStrike" kern="1200" dirty="0">
                <a:solidFill>
                  <a:schemeClr val="tx1"/>
                </a:solidFill>
                <a:effectLst/>
                <a:latin typeface="+mn-lt"/>
                <a:ea typeface="+mn-ea"/>
                <a:cs typeface="+mn-cs"/>
              </a:rPr>
            </a:br>
            <a:r>
              <a:rPr lang="sv-SE" sz="1200" b="0" i="0" u="none" strike="noStrike" kern="1200" dirty="0" err="1">
                <a:solidFill>
                  <a:schemeClr val="tx1"/>
                </a:solidFill>
                <a:effectLst/>
                <a:latin typeface="+mn-lt"/>
                <a:ea typeface="+mn-ea"/>
                <a:cs typeface="+mn-cs"/>
              </a:rPr>
              <a:t>Stelacons</a:t>
            </a:r>
            <a:r>
              <a:rPr lang="sv-SE" sz="1200" b="0" i="0" u="none" strike="noStrike" kern="1200" dirty="0">
                <a:solidFill>
                  <a:schemeClr val="tx1"/>
                </a:solidFill>
                <a:effectLst/>
                <a:latin typeface="+mn-lt"/>
                <a:ea typeface="+mn-ea"/>
                <a:cs typeface="+mn-cs"/>
              </a:rPr>
              <a:t> webbaserade gratisverktyg </a:t>
            </a:r>
            <a:r>
              <a:rPr lang="sv-SE" sz="1200" b="0" i="0" u="sng" kern="1200" dirty="0">
                <a:solidFill>
                  <a:schemeClr val="tx1"/>
                </a:solidFill>
                <a:effectLst/>
                <a:latin typeface="+mn-lt"/>
                <a:ea typeface="+mn-ea"/>
                <a:cs typeface="+mn-cs"/>
                <a:hlinkClick r:id="rId3"/>
              </a:rPr>
              <a:t>PDF-kollen</a:t>
            </a:r>
            <a:r>
              <a:rPr lang="sv-SE" sz="1200" b="0" i="0" u="none" strike="noStrike" kern="1200" dirty="0">
                <a:solidFill>
                  <a:schemeClr val="tx1"/>
                </a:solidFill>
                <a:effectLst/>
                <a:latin typeface="+mn-lt"/>
                <a:ea typeface="+mn-ea"/>
                <a:cs typeface="+mn-cs"/>
              </a:rPr>
              <a:t> är på svenska.</a:t>
            </a:r>
          </a:p>
          <a:p>
            <a:endParaRPr lang="sv-SE"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kern="1200" dirty="0">
                <a:solidFill>
                  <a:schemeClr val="tx1"/>
                </a:solidFill>
                <a:effectLst/>
                <a:latin typeface="+mn-lt"/>
                <a:ea typeface="+mn-ea"/>
                <a:cs typeface="+mn-cs"/>
              </a:rPr>
              <a:t>Västra Götalandsregionens guide för tillgängligt digitalt innehåll</a:t>
            </a:r>
            <a:br>
              <a:rPr lang="sv-SE" sz="1200" kern="1200" dirty="0">
                <a:solidFill>
                  <a:schemeClr val="tx1"/>
                </a:solidFill>
                <a:effectLst/>
                <a:latin typeface="+mn-lt"/>
                <a:ea typeface="+mn-ea"/>
                <a:cs typeface="+mn-cs"/>
              </a:rPr>
            </a:br>
            <a:r>
              <a:rPr lang="sv-SE" sz="1200" u="sng" kern="1200" dirty="0">
                <a:solidFill>
                  <a:schemeClr val="tx1"/>
                </a:solidFill>
                <a:effectLst/>
                <a:latin typeface="+mn-lt"/>
                <a:ea typeface="+mn-ea"/>
                <a:cs typeface="+mn-cs"/>
                <a:hlinkClick r:id="rId4"/>
              </a:rPr>
              <a:t>https://alfresco.vgregion.se/alfresco/service/vgr/storage/node/content/workspace/SpacesStore/ba250b4d-54ca-49b5-84ae-f6645124d0e1/Guide%20f%C3%B6r%20att%20skapa%20tillg%C3%A4ngligt%20digitalt%20inneh%C3%A5ll%20(pdf).pdf?a=false&amp;guest=true</a:t>
            </a:r>
            <a:endParaRPr lang="sv-SE" sz="1200" kern="1200" dirty="0">
              <a:solidFill>
                <a:schemeClr val="tx1"/>
              </a:solidFill>
              <a:effectLst/>
              <a:latin typeface="+mn-lt"/>
              <a:ea typeface="+mn-ea"/>
              <a:cs typeface="+mn-cs"/>
            </a:endParaRPr>
          </a:p>
          <a:p>
            <a:endParaRPr lang="sv-SE" dirty="0"/>
          </a:p>
          <a:p>
            <a:endParaRPr lang="sv-SE" b="1" dirty="0"/>
          </a:p>
          <a:p>
            <a:r>
              <a:rPr lang="sv-SE" b="1" dirty="0"/>
              <a:t>Några råd för större tillgänglighet av Word-dokument:</a:t>
            </a:r>
          </a:p>
          <a:p>
            <a:endParaRPr lang="sv-SE"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sv-SE" sz="1200" kern="1200" dirty="0">
                <a:solidFill>
                  <a:schemeClr val="tx1"/>
                </a:solidFill>
                <a:effectLst/>
                <a:latin typeface="+mn-lt"/>
                <a:ea typeface="+mn-ea"/>
                <a:cs typeface="+mn-cs"/>
              </a:rPr>
              <a:t>Använd Words formatmall för rubriker enligt huvudrubrik (H1), rubrik 2 (H2), rubrik 3 (H3). Då skapas en struktur för i vilken ordning som skärmläsaren läser texter.  </a:t>
            </a:r>
          </a:p>
          <a:p>
            <a:br>
              <a:rPr lang="sv-SE" sz="1200" kern="1200" dirty="0">
                <a:solidFill>
                  <a:schemeClr val="tx1"/>
                </a:solidFill>
                <a:effectLst/>
                <a:latin typeface="+mn-lt"/>
                <a:ea typeface="+mn-ea"/>
                <a:cs typeface="+mn-cs"/>
              </a:rPr>
            </a:br>
            <a:r>
              <a:rPr lang="sv-SE" sz="1200" kern="1200" dirty="0">
                <a:solidFill>
                  <a:schemeClr val="tx1"/>
                </a:solidFill>
                <a:effectLst/>
                <a:latin typeface="+mn-lt"/>
                <a:ea typeface="+mn-ea"/>
                <a:cs typeface="+mn-cs"/>
              </a:rPr>
              <a:t>Om du vill </a:t>
            </a:r>
            <a:r>
              <a:rPr lang="sv-SE" sz="1200" u="none" kern="1200" dirty="0">
                <a:solidFill>
                  <a:schemeClr val="tx1"/>
                </a:solidFill>
                <a:effectLst/>
                <a:latin typeface="+mn-lt"/>
                <a:ea typeface="+mn-ea"/>
                <a:cs typeface="+mn-cs"/>
              </a:rPr>
              <a:t>ha större avstånd mellan stycken,  gör inte radmatningar </a:t>
            </a:r>
            <a:r>
              <a:rPr lang="sv-SE" sz="1200" kern="1200" dirty="0">
                <a:solidFill>
                  <a:schemeClr val="tx1"/>
                </a:solidFill>
                <a:effectLst/>
                <a:latin typeface="+mn-lt"/>
                <a:ea typeface="+mn-ea"/>
                <a:cs typeface="+mn-cs"/>
              </a:rPr>
              <a:t>(skärmläsaren säger "blankt" samma antal gånger som du tryckt ENTER). Använd istället Layout - Avstånd. Det är OK att använda sidbrytning, då får läsaren höra blankt bara en gång.</a:t>
            </a:r>
          </a:p>
          <a:p>
            <a:r>
              <a:rPr lang="sv-SE" sz="1200" kern="1200" dirty="0">
                <a:solidFill>
                  <a:schemeClr val="tx1"/>
                </a:solidFill>
                <a:effectLst/>
                <a:latin typeface="+mn-lt"/>
                <a:ea typeface="+mn-ea"/>
                <a:cs typeface="+mn-cs"/>
              </a:rPr>
              <a:t> </a:t>
            </a:r>
          </a:p>
          <a:p>
            <a:r>
              <a:rPr lang="sv-SE" sz="1200" kern="1200" dirty="0">
                <a:solidFill>
                  <a:schemeClr val="tx1"/>
                </a:solidFill>
                <a:effectLst/>
                <a:latin typeface="+mn-lt"/>
                <a:ea typeface="+mn-ea"/>
                <a:cs typeface="+mn-cs"/>
              </a:rPr>
              <a:t>Använd inte </a:t>
            </a:r>
            <a:r>
              <a:rPr lang="sv-SE" sz="1200" kern="1200" dirty="0" err="1">
                <a:solidFill>
                  <a:schemeClr val="tx1"/>
                </a:solidFill>
                <a:effectLst/>
                <a:latin typeface="+mn-lt"/>
                <a:ea typeface="+mn-ea"/>
                <a:cs typeface="+mn-cs"/>
              </a:rPr>
              <a:t>tabb</a:t>
            </a:r>
            <a:r>
              <a:rPr lang="sv-SE" sz="1200" kern="1200" dirty="0">
                <a:solidFill>
                  <a:schemeClr val="tx1"/>
                </a:solidFill>
                <a:effectLst/>
                <a:latin typeface="+mn-lt"/>
                <a:ea typeface="+mn-ea"/>
                <a:cs typeface="+mn-cs"/>
              </a:rPr>
              <a:t> om du vill ha text i två kolumner, tex. två underskrifter i rapporter och protokoll. Då får läsare höra blankt samma antal gånger som du tabbat. Använd istället Layout och spalter</a:t>
            </a:r>
          </a:p>
          <a:p>
            <a:endParaRPr lang="sv-SE" sz="1200" kern="1200" dirty="0">
              <a:solidFill>
                <a:schemeClr val="tx1"/>
              </a:solidFill>
              <a:effectLst/>
              <a:latin typeface="+mn-lt"/>
              <a:ea typeface="+mn-ea"/>
              <a:cs typeface="+mn-cs"/>
            </a:endParaRPr>
          </a:p>
          <a:p>
            <a:r>
              <a:rPr lang="sv-SE" sz="1200" kern="1200" dirty="0">
                <a:solidFill>
                  <a:schemeClr val="tx1"/>
                </a:solidFill>
                <a:effectLst/>
                <a:latin typeface="+mn-lt"/>
                <a:ea typeface="+mn-ea"/>
                <a:cs typeface="+mn-cs"/>
              </a:rPr>
              <a:t>Kontrollera att du ställt in rätt redigeringsspråk (oftast svenska) genom </a:t>
            </a:r>
            <a:r>
              <a:rPr lang="sv-SE" dirty="0"/>
              <a:t>välja  </a:t>
            </a:r>
            <a:r>
              <a:rPr lang="sv-SE" b="1" dirty="0"/>
              <a:t>Arkiv</a:t>
            </a:r>
            <a:r>
              <a:rPr lang="sv-SE" dirty="0"/>
              <a:t> &gt; </a:t>
            </a:r>
            <a:r>
              <a:rPr lang="sv-SE" b="1" dirty="0"/>
              <a:t>Alternativ</a:t>
            </a:r>
            <a:r>
              <a:rPr lang="sv-SE" dirty="0"/>
              <a:t> &gt; </a:t>
            </a:r>
            <a:r>
              <a:rPr lang="sv-SE" b="1" dirty="0"/>
              <a:t>Språk</a:t>
            </a:r>
            <a:endParaRPr lang="sv-SE" sz="1200" kern="1200" dirty="0">
              <a:solidFill>
                <a:schemeClr val="tx1"/>
              </a:solidFill>
              <a:effectLst/>
              <a:latin typeface="+mn-lt"/>
              <a:ea typeface="+mn-ea"/>
              <a:cs typeface="+mn-cs"/>
            </a:endParaRPr>
          </a:p>
          <a:p>
            <a:endParaRPr lang="sv-SE" sz="1200" kern="1200" dirty="0">
              <a:solidFill>
                <a:schemeClr val="tx1"/>
              </a:solidFill>
              <a:effectLst/>
              <a:latin typeface="+mn-lt"/>
              <a:ea typeface="+mn-ea"/>
              <a:cs typeface="+mn-cs"/>
            </a:endParaRPr>
          </a:p>
          <a:p>
            <a:r>
              <a:rPr lang="sv-SE" sz="1200" kern="1200" dirty="0">
                <a:solidFill>
                  <a:schemeClr val="tx1"/>
                </a:solidFill>
                <a:effectLst/>
                <a:latin typeface="+mn-lt"/>
                <a:ea typeface="+mn-ea"/>
                <a:cs typeface="+mn-cs"/>
              </a:rPr>
              <a:t>När du skapar </a:t>
            </a:r>
            <a:r>
              <a:rPr lang="sv-SE" sz="1200" kern="1200" dirty="0" err="1">
                <a:solidFill>
                  <a:schemeClr val="tx1"/>
                </a:solidFill>
                <a:effectLst/>
                <a:latin typeface="+mn-lt"/>
                <a:ea typeface="+mn-ea"/>
                <a:cs typeface="+mn-cs"/>
              </a:rPr>
              <a:t>pdf-fil</a:t>
            </a:r>
            <a:r>
              <a:rPr lang="sv-SE" sz="1200" kern="1200" dirty="0">
                <a:solidFill>
                  <a:schemeClr val="tx1"/>
                </a:solidFill>
                <a:effectLst/>
                <a:latin typeface="+mn-lt"/>
                <a:ea typeface="+mn-ea"/>
                <a:cs typeface="+mn-cs"/>
              </a:rPr>
              <a:t> från </a:t>
            </a:r>
            <a:r>
              <a:rPr lang="sv-SE" sz="1200" kern="1200" dirty="0" err="1">
                <a:solidFill>
                  <a:schemeClr val="tx1"/>
                </a:solidFill>
                <a:effectLst/>
                <a:latin typeface="+mn-lt"/>
                <a:ea typeface="+mn-ea"/>
                <a:cs typeface="+mn-cs"/>
              </a:rPr>
              <a:t>word</a:t>
            </a:r>
            <a:r>
              <a:rPr lang="sv-SE" sz="1200" kern="1200" dirty="0">
                <a:solidFill>
                  <a:schemeClr val="tx1"/>
                </a:solidFill>
                <a:effectLst/>
                <a:latin typeface="+mn-lt"/>
                <a:ea typeface="+mn-ea"/>
                <a:cs typeface="+mn-cs"/>
              </a:rPr>
              <a:t>, använd dig av funktionen </a:t>
            </a:r>
            <a:r>
              <a:rPr lang="sv-SE" sz="1200" b="1" kern="1200" dirty="0">
                <a:solidFill>
                  <a:schemeClr val="tx1"/>
                </a:solidFill>
                <a:effectLst/>
                <a:latin typeface="+mn-lt"/>
                <a:ea typeface="+mn-ea"/>
                <a:cs typeface="+mn-cs"/>
              </a:rPr>
              <a:t>”spara som</a:t>
            </a:r>
            <a:r>
              <a:rPr lang="sv-SE" sz="1200" kern="1200" dirty="0">
                <a:solidFill>
                  <a:schemeClr val="tx1"/>
                </a:solidFill>
                <a:effectLst/>
                <a:latin typeface="+mn-lt"/>
                <a:ea typeface="+mn-ea"/>
                <a:cs typeface="+mn-cs"/>
              </a:rPr>
              <a:t>” och </a:t>
            </a:r>
            <a:r>
              <a:rPr lang="sv-SE" sz="1200" b="1" kern="1200" dirty="0">
                <a:solidFill>
                  <a:schemeClr val="tx1"/>
                </a:solidFill>
                <a:effectLst/>
                <a:latin typeface="+mn-lt"/>
                <a:ea typeface="+mn-ea"/>
                <a:cs typeface="+mn-cs"/>
              </a:rPr>
              <a:t>ange filformat </a:t>
            </a:r>
            <a:r>
              <a:rPr lang="sv-SE" sz="1200" b="1" kern="1200" dirty="0" err="1">
                <a:solidFill>
                  <a:schemeClr val="tx1"/>
                </a:solidFill>
                <a:effectLst/>
                <a:latin typeface="+mn-lt"/>
                <a:ea typeface="+mn-ea"/>
                <a:cs typeface="+mn-cs"/>
              </a:rPr>
              <a:t>pdf</a:t>
            </a:r>
            <a:r>
              <a:rPr lang="sv-SE" sz="1200" kern="1200" dirty="0">
                <a:solidFill>
                  <a:schemeClr val="tx1"/>
                </a:solidFill>
                <a:effectLst/>
                <a:latin typeface="+mn-lt"/>
                <a:ea typeface="+mn-ea"/>
                <a:cs typeface="+mn-cs"/>
              </a:rPr>
              <a:t>. I dialogrutan, kan du ändra författare till </a:t>
            </a:r>
            <a:r>
              <a:rPr lang="sv-SE" sz="1200" kern="1200" dirty="0" err="1">
                <a:solidFill>
                  <a:schemeClr val="tx1"/>
                </a:solidFill>
                <a:effectLst/>
                <a:latin typeface="+mn-lt"/>
                <a:ea typeface="+mn-ea"/>
                <a:cs typeface="+mn-cs"/>
              </a:rPr>
              <a:t>organisationsnamn</a:t>
            </a:r>
            <a:r>
              <a:rPr lang="sv-SE" sz="1200" kern="1200" dirty="0">
                <a:solidFill>
                  <a:schemeClr val="tx1"/>
                </a:solidFill>
                <a:effectLst/>
                <a:latin typeface="+mn-lt"/>
                <a:ea typeface="+mn-ea"/>
                <a:cs typeface="+mn-cs"/>
              </a:rPr>
              <a:t> och skriva in en titel. Tryck sedan på knappen </a:t>
            </a:r>
            <a:r>
              <a:rPr lang="sv-SE" sz="1200" b="1" kern="1200" dirty="0">
                <a:solidFill>
                  <a:schemeClr val="tx1"/>
                </a:solidFill>
                <a:effectLst/>
                <a:latin typeface="+mn-lt"/>
                <a:ea typeface="+mn-ea"/>
                <a:cs typeface="+mn-cs"/>
              </a:rPr>
              <a:t>”alternativ</a:t>
            </a:r>
            <a:r>
              <a:rPr lang="sv-SE" sz="1200" kern="1200" dirty="0">
                <a:solidFill>
                  <a:schemeClr val="tx1"/>
                </a:solidFill>
                <a:effectLst/>
                <a:latin typeface="+mn-lt"/>
                <a:ea typeface="+mn-ea"/>
                <a:cs typeface="+mn-cs"/>
              </a:rPr>
              <a:t>. Se till att du bockat för ”skapa bokmärken med rubriker”, ”dokumentegenskaper” och ”visa taggar för dokumentstruktur”. Välj ok och spara!</a:t>
            </a:r>
          </a:p>
          <a:p>
            <a:endParaRPr lang="sv-SE" dirty="0"/>
          </a:p>
        </p:txBody>
      </p:sp>
      <p:sp>
        <p:nvSpPr>
          <p:cNvPr id="4" name="Platshållare för bildnummer 3"/>
          <p:cNvSpPr>
            <a:spLocks noGrp="1"/>
          </p:cNvSpPr>
          <p:nvPr>
            <p:ph type="sldNum" sz="quarter" idx="5"/>
          </p:nvPr>
        </p:nvSpPr>
        <p:spPr/>
        <p:txBody>
          <a:bodyPr/>
          <a:lstStyle/>
          <a:p>
            <a:fld id="{6962A1BF-B539-0D46-9512-A52B9FA6D9F4}" type="slidenum">
              <a:rPr lang="sv-SE" smtClean="0"/>
              <a:t>11</a:t>
            </a:fld>
            <a:endParaRPr lang="sv-SE"/>
          </a:p>
        </p:txBody>
      </p:sp>
    </p:spTree>
    <p:extLst>
      <p:ext uri="{BB962C8B-B14F-4D97-AF65-F5344CB8AC3E}">
        <p14:creationId xmlns:p14="http://schemas.microsoft.com/office/powerpoint/2010/main" val="35335660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rtsida vit">
    <p:bg>
      <p:bgPr>
        <a:solidFill>
          <a:schemeClr val="bg1"/>
        </a:solidFill>
        <a:effectLst/>
      </p:bgPr>
    </p:bg>
    <p:spTree>
      <p:nvGrpSpPr>
        <p:cNvPr id="1" name=""/>
        <p:cNvGrpSpPr/>
        <p:nvPr/>
      </p:nvGrpSpPr>
      <p:grpSpPr>
        <a:xfrm>
          <a:off x="0" y="0"/>
          <a:ext cx="0" cy="0"/>
          <a:chOff x="0" y="0"/>
          <a:chExt cx="0" cy="0"/>
        </a:xfrm>
      </p:grpSpPr>
      <p:sp>
        <p:nvSpPr>
          <p:cNvPr id="21" name="Rubrik 1" descr="Rubrik">
            <a:extLst>
              <a:ext uri="{FF2B5EF4-FFF2-40B4-BE49-F238E27FC236}">
                <a16:creationId xmlns:a16="http://schemas.microsoft.com/office/drawing/2014/main" id="{740F787B-045D-284A-8FDA-E72167914825}"/>
              </a:ext>
            </a:extLst>
          </p:cNvPr>
          <p:cNvSpPr>
            <a:spLocks noGrp="1"/>
          </p:cNvSpPr>
          <p:nvPr>
            <p:ph type="ctrTitle" hasCustomPrompt="1"/>
          </p:nvPr>
        </p:nvSpPr>
        <p:spPr>
          <a:xfrm>
            <a:off x="593896" y="1652344"/>
            <a:ext cx="7614920" cy="2789577"/>
          </a:xfrm>
        </p:spPr>
        <p:txBody>
          <a:bodyPr lIns="0" tIns="0" rIns="0" bIns="0" anchor="t" anchorCtr="0">
            <a:noAutofit/>
          </a:bodyPr>
          <a:lstStyle>
            <a:lvl1pPr algn="l">
              <a:lnSpc>
                <a:spcPts val="10000"/>
              </a:lnSpc>
              <a:defRPr sz="11000" spc="-500" baseline="0">
                <a:solidFill>
                  <a:schemeClr val="tx2"/>
                </a:solidFill>
              </a:defRPr>
            </a:lvl1pPr>
          </a:lstStyle>
          <a:p>
            <a:r>
              <a:rPr lang="sv-SE" dirty="0"/>
              <a:t>Rubrik</a:t>
            </a:r>
          </a:p>
        </p:txBody>
      </p:sp>
      <p:sp>
        <p:nvSpPr>
          <p:cNvPr id="22" name="Platshållare för innehåll 19" descr="Dårrad">
            <a:extLst>
              <a:ext uri="{FF2B5EF4-FFF2-40B4-BE49-F238E27FC236}">
                <a16:creationId xmlns:a16="http://schemas.microsoft.com/office/drawing/2014/main" id="{B499706C-5348-F740-9BB4-D76D9485C42C}"/>
              </a:ext>
            </a:extLst>
          </p:cNvPr>
          <p:cNvSpPr>
            <a:spLocks noGrp="1"/>
          </p:cNvSpPr>
          <p:nvPr>
            <p:ph sz="quarter" idx="13" hasCustomPrompt="1"/>
          </p:nvPr>
        </p:nvSpPr>
        <p:spPr>
          <a:xfrm>
            <a:off x="612051" y="700881"/>
            <a:ext cx="7615237" cy="792797"/>
          </a:xfrm>
        </p:spPr>
        <p:txBody>
          <a:bodyPr lIns="36000">
            <a:noAutofit/>
          </a:bodyPr>
          <a:lstStyle>
            <a:lvl1pPr marL="0" indent="0">
              <a:buFontTx/>
              <a:buNone/>
              <a:defRPr sz="6000" spc="-150">
                <a:solidFill>
                  <a:schemeClr val="accent1"/>
                </a:solidFill>
              </a:defRPr>
            </a:lvl1pPr>
          </a:lstStyle>
          <a:p>
            <a:r>
              <a:rPr lang="sv-SE" dirty="0" err="1"/>
              <a:t>Dårrad</a:t>
            </a:r>
            <a:endParaRPr lang="sv-SE" dirty="0"/>
          </a:p>
        </p:txBody>
      </p:sp>
      <p:pic>
        <p:nvPicPr>
          <p:cNvPr id="6" name="Bildobjekt 5" descr="En våg med fyra linjer i olika gradienter av orange. Under står logotyper för: Försäkringskassan, Arbetsförmedlningen, Sveriges Kommuner och Regioner samt Socialstyrelsen. Tillsammans bildar de Finsam.">
            <a:extLst>
              <a:ext uri="{FF2B5EF4-FFF2-40B4-BE49-F238E27FC236}">
                <a16:creationId xmlns:a16="http://schemas.microsoft.com/office/drawing/2014/main" id="{8EBDB97B-7264-E740-997F-1ACADDEBEBBE}"/>
              </a:ext>
            </a:extLst>
          </p:cNvPr>
          <p:cNvPicPr>
            <a:picLocks noChangeAspect="1"/>
          </p:cNvPicPr>
          <p:nvPr userDrawn="1"/>
        </p:nvPicPr>
        <p:blipFill>
          <a:blip r:embed="rId2"/>
          <a:stretch>
            <a:fillRect/>
          </a:stretch>
        </p:blipFill>
        <p:spPr>
          <a:xfrm>
            <a:off x="0" y="5156200"/>
            <a:ext cx="12192000" cy="1701800"/>
          </a:xfrm>
          <a:prstGeom prst="rect">
            <a:avLst/>
          </a:prstGeom>
        </p:spPr>
      </p:pic>
      <p:pic>
        <p:nvPicPr>
          <p:cNvPr id="7" name="Bildobjekt 6">
            <a:extLst>
              <a:ext uri="{FF2B5EF4-FFF2-40B4-BE49-F238E27FC236}">
                <a16:creationId xmlns:a16="http://schemas.microsoft.com/office/drawing/2014/main" id="{F933CAFB-12B7-094D-A402-4E133D21FA9F}"/>
              </a:ext>
            </a:extLst>
          </p:cNvPr>
          <p:cNvPicPr>
            <a:picLocks noChangeAspect="1"/>
          </p:cNvPicPr>
          <p:nvPr userDrawn="1"/>
        </p:nvPicPr>
        <p:blipFill>
          <a:blip r:embed="rId3"/>
          <a:srcRect/>
          <a:stretch/>
        </p:blipFill>
        <p:spPr>
          <a:xfrm>
            <a:off x="701966" y="4547644"/>
            <a:ext cx="3860795" cy="362340"/>
          </a:xfrm>
          <a:prstGeom prst="rect">
            <a:avLst/>
          </a:prstGeom>
        </p:spPr>
      </p:pic>
      <p:sp>
        <p:nvSpPr>
          <p:cNvPr id="8" name="Platshållare för innehåll 4">
            <a:extLst>
              <a:ext uri="{FF2B5EF4-FFF2-40B4-BE49-F238E27FC236}">
                <a16:creationId xmlns:a16="http://schemas.microsoft.com/office/drawing/2014/main" id="{EF898776-6ABE-1648-8DE9-400CA91CEC4D}"/>
              </a:ext>
            </a:extLst>
          </p:cNvPr>
          <p:cNvSpPr>
            <a:spLocks noGrp="1"/>
          </p:cNvSpPr>
          <p:nvPr>
            <p:ph sz="quarter" idx="14" hasCustomPrompt="1"/>
          </p:nvPr>
        </p:nvSpPr>
        <p:spPr>
          <a:xfrm>
            <a:off x="686118" y="4824095"/>
            <a:ext cx="5715000" cy="464342"/>
          </a:xfrm>
        </p:spPr>
        <p:txBody>
          <a:bodyPr>
            <a:noAutofit/>
          </a:bodyPr>
          <a:lstStyle>
            <a:lvl1pPr indent="0">
              <a:buNone/>
              <a:defRPr sz="2800" b="1">
                <a:latin typeface="+mn-lt"/>
              </a:defRPr>
            </a:lvl1pPr>
            <a:lvl2pPr marL="0" indent="0">
              <a:lnSpc>
                <a:spcPct val="100000"/>
              </a:lnSpc>
              <a:spcBef>
                <a:spcPts val="0"/>
              </a:spcBef>
              <a:buNone/>
              <a:defRPr sz="2600" b="1"/>
            </a:lvl2pPr>
            <a:lvl3pPr indent="0">
              <a:buNone/>
              <a:defRPr/>
            </a:lvl3pPr>
            <a:lvl4pPr indent="0">
              <a:buNone/>
              <a:defRPr/>
            </a:lvl4pPr>
            <a:lvl5pPr indent="0">
              <a:buNone/>
              <a:defRPr/>
            </a:lvl5pPr>
          </a:lstStyle>
          <a:p>
            <a:pPr lvl="1"/>
            <a:r>
              <a:rPr lang="sv-SE" dirty="0"/>
              <a:t>Region/avdelning</a:t>
            </a:r>
          </a:p>
        </p:txBody>
      </p:sp>
    </p:spTree>
    <p:extLst>
      <p:ext uri="{BB962C8B-B14F-4D97-AF65-F5344CB8AC3E}">
        <p14:creationId xmlns:p14="http://schemas.microsoft.com/office/powerpoint/2010/main" val="3188626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och illustration diskret">
    <p:bg>
      <p:bgPr>
        <a:solidFill>
          <a:schemeClr val="bg1"/>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3842329" y="715965"/>
            <a:ext cx="7345680" cy="811714"/>
          </a:xfrm>
        </p:spPr>
        <p:txBody>
          <a:bodyPr anchor="t" anchorCtr="0">
            <a:noAutofit/>
          </a:bodyPr>
          <a:lstStyle>
            <a:lvl1pPr algn="l">
              <a:defRPr sz="4800" spc="-200" baseline="0">
                <a:solidFill>
                  <a:schemeClr val="accent1"/>
                </a:solidFill>
              </a:defRPr>
            </a:lvl1pPr>
          </a:lstStyle>
          <a:p>
            <a:r>
              <a:rPr lang="sv-SE" dirty="0" err="1"/>
              <a:t>Lorem</a:t>
            </a:r>
            <a:r>
              <a:rPr lang="sv-SE" dirty="0"/>
              <a:t> </a:t>
            </a:r>
            <a:r>
              <a:rPr lang="sv-SE" dirty="0" err="1"/>
              <a:t>ipsum</a:t>
            </a:r>
            <a:r>
              <a:rPr lang="sv-SE" dirty="0"/>
              <a:t> </a:t>
            </a:r>
            <a:r>
              <a:rPr lang="sv-SE" dirty="0" err="1"/>
              <a:t>Lorem</a:t>
            </a:r>
            <a:endParaRPr lang="sv-SE" dirty="0"/>
          </a:p>
        </p:txBody>
      </p:sp>
      <p:sp>
        <p:nvSpPr>
          <p:cNvPr id="3" name="Underrubrik 2" descr="Text">
            <a:extLst>
              <a:ext uri="{FF2B5EF4-FFF2-40B4-BE49-F238E27FC236}">
                <a16:creationId xmlns:a16="http://schemas.microsoft.com/office/drawing/2014/main" id="{4EEEF225-0091-2A49-A0D8-50575A5EB2E8}"/>
              </a:ext>
            </a:extLst>
          </p:cNvPr>
          <p:cNvSpPr>
            <a:spLocks noGrp="1"/>
          </p:cNvSpPr>
          <p:nvPr>
            <p:ph type="subTitle" idx="1" hasCustomPrompt="1"/>
          </p:nvPr>
        </p:nvSpPr>
        <p:spPr>
          <a:xfrm>
            <a:off x="3860801" y="1509206"/>
            <a:ext cx="7345680" cy="2872740"/>
          </a:xfrm>
        </p:spPr>
        <p:txBody>
          <a:bodyPr rIns="90000">
            <a:noAutofit/>
          </a:bodyPr>
          <a:lstStyle>
            <a:lvl1pPr marL="0" marR="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r>
              <a:rPr lang="sv-SE" dirty="0" err="1"/>
              <a:t>Lorem</a:t>
            </a:r>
            <a:r>
              <a:rPr lang="sv-SE" dirty="0"/>
              <a:t> </a:t>
            </a:r>
            <a:r>
              <a:rPr lang="sv-SE" dirty="0" err="1"/>
              <a:t>ipsum</a:t>
            </a:r>
            <a:r>
              <a:rPr lang="sv-SE" dirty="0"/>
              <a:t> </a:t>
            </a:r>
            <a:r>
              <a:rPr lang="sv-SE" dirty="0" err="1"/>
              <a:t>dolor</a:t>
            </a:r>
            <a:r>
              <a:rPr lang="sv-SE" dirty="0"/>
              <a:t> </a:t>
            </a:r>
            <a:r>
              <a:rPr lang="sv-SE" dirty="0" err="1"/>
              <a:t>sit</a:t>
            </a:r>
            <a:endParaRPr lang="sv-SE" dirty="0"/>
          </a:p>
        </p:txBody>
      </p:sp>
      <p:sp>
        <p:nvSpPr>
          <p:cNvPr id="9" name="Platshållare för innehåll 8" descr="Illustration">
            <a:extLst>
              <a:ext uri="{FF2B5EF4-FFF2-40B4-BE49-F238E27FC236}">
                <a16:creationId xmlns:a16="http://schemas.microsoft.com/office/drawing/2014/main" id="{14DB1550-8AA9-7A4C-9925-5067266ADF9E}"/>
              </a:ext>
            </a:extLst>
          </p:cNvPr>
          <p:cNvSpPr>
            <a:spLocks noGrp="1"/>
          </p:cNvSpPr>
          <p:nvPr>
            <p:ph sz="quarter" idx="10" hasCustomPrompt="1"/>
          </p:nvPr>
        </p:nvSpPr>
        <p:spPr>
          <a:xfrm>
            <a:off x="701963" y="811713"/>
            <a:ext cx="2924176" cy="3570233"/>
          </a:xfrm>
        </p:spPr>
        <p:txBody>
          <a:bodyPr>
            <a:normAutofit/>
          </a:bodyPr>
          <a:lstStyle>
            <a:lvl1pPr marL="0" indent="0">
              <a:buNone/>
              <a:defRPr sz="1800"/>
            </a:lvl1pPr>
          </a:lstStyle>
          <a:p>
            <a:r>
              <a:rPr lang="sv-SE" dirty="0"/>
              <a:t>Illustration</a:t>
            </a:r>
          </a:p>
        </p:txBody>
      </p:sp>
      <p:pic>
        <p:nvPicPr>
          <p:cNvPr id="7" name="Bildobjekt 6">
            <a:extLst>
              <a:ext uri="{FF2B5EF4-FFF2-40B4-BE49-F238E27FC236}">
                <a16:creationId xmlns:a16="http://schemas.microsoft.com/office/drawing/2014/main" id="{DC26AFDD-3A17-9449-976E-C6DDF349B31E}"/>
              </a:ext>
              <a:ext uri="{C183D7F6-B498-43B3-948B-1728B52AA6E4}">
                <adec:decorative xmlns:adec="http://schemas.microsoft.com/office/drawing/2017/decorative" val="1"/>
              </a:ext>
            </a:extLst>
          </p:cNvPr>
          <p:cNvPicPr>
            <a:picLocks noChangeAspect="1"/>
          </p:cNvPicPr>
          <p:nvPr userDrawn="1"/>
        </p:nvPicPr>
        <p:blipFill rotWithShape="1">
          <a:blip r:embed="rId2"/>
          <a:srcRect b="11504"/>
          <a:stretch/>
        </p:blipFill>
        <p:spPr>
          <a:xfrm>
            <a:off x="0" y="5587999"/>
            <a:ext cx="12192000" cy="1270001"/>
          </a:xfrm>
          <a:prstGeom prst="rect">
            <a:avLst/>
          </a:prstGeom>
        </p:spPr>
      </p:pic>
      <p:pic>
        <p:nvPicPr>
          <p:cNvPr id="10" name="Bildobjekt 9">
            <a:extLst>
              <a:ext uri="{FF2B5EF4-FFF2-40B4-BE49-F238E27FC236}">
                <a16:creationId xmlns:a16="http://schemas.microsoft.com/office/drawing/2014/main" id="{13083D0D-3207-924B-942F-2C2DFADFDD2E}"/>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60590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utan illustration diskret">
    <p:bg>
      <p:bgPr>
        <a:solidFill>
          <a:schemeClr val="bg1"/>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646547" y="715965"/>
            <a:ext cx="10504518" cy="811714"/>
          </a:xfrm>
        </p:spPr>
        <p:txBody>
          <a:bodyPr anchor="t" anchorCtr="0">
            <a:noAutofit/>
          </a:bodyPr>
          <a:lstStyle>
            <a:lvl1pPr algn="l">
              <a:defRPr sz="4800" spc="-200" baseline="0">
                <a:solidFill>
                  <a:schemeClr val="accent1"/>
                </a:solidFill>
              </a:defRPr>
            </a:lvl1pPr>
          </a:lstStyle>
          <a:p>
            <a:r>
              <a:rPr lang="sv-SE" dirty="0" err="1"/>
              <a:t>Lorem</a:t>
            </a:r>
            <a:r>
              <a:rPr lang="sv-SE" dirty="0"/>
              <a:t> </a:t>
            </a:r>
            <a:r>
              <a:rPr lang="sv-SE" dirty="0" err="1"/>
              <a:t>ipsum</a:t>
            </a:r>
            <a:r>
              <a:rPr lang="sv-SE" dirty="0"/>
              <a:t> </a:t>
            </a:r>
            <a:r>
              <a:rPr lang="sv-SE" dirty="0" err="1"/>
              <a:t>Lorem</a:t>
            </a:r>
            <a:endParaRPr lang="sv-SE" dirty="0"/>
          </a:p>
        </p:txBody>
      </p:sp>
      <p:sp>
        <p:nvSpPr>
          <p:cNvPr id="3" name="Underrubrik 2" descr="Text">
            <a:extLst>
              <a:ext uri="{FF2B5EF4-FFF2-40B4-BE49-F238E27FC236}">
                <a16:creationId xmlns:a16="http://schemas.microsoft.com/office/drawing/2014/main" id="{4EEEF225-0091-2A49-A0D8-50575A5EB2E8}"/>
              </a:ext>
            </a:extLst>
          </p:cNvPr>
          <p:cNvSpPr>
            <a:spLocks noGrp="1"/>
          </p:cNvSpPr>
          <p:nvPr>
            <p:ph type="subTitle" idx="1" hasCustomPrompt="1"/>
          </p:nvPr>
        </p:nvSpPr>
        <p:spPr>
          <a:xfrm>
            <a:off x="665019" y="1509206"/>
            <a:ext cx="8510512" cy="2872740"/>
          </a:xfrm>
        </p:spPr>
        <p:txBody>
          <a:bodyPr rIns="90000">
            <a:noAutofit/>
          </a:bodyPr>
          <a:lstStyle>
            <a:lvl1pPr marL="0" indent="0" algn="l">
              <a:buNone/>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r>
              <a:rPr lang="sv-SE" dirty="0" err="1"/>
              <a:t>Lorem</a:t>
            </a:r>
            <a:r>
              <a:rPr lang="sv-SE" dirty="0"/>
              <a:t> </a:t>
            </a:r>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p>
        </p:txBody>
      </p:sp>
      <p:pic>
        <p:nvPicPr>
          <p:cNvPr id="6" name="Bildobjekt 5">
            <a:extLst>
              <a:ext uri="{FF2B5EF4-FFF2-40B4-BE49-F238E27FC236}">
                <a16:creationId xmlns:a16="http://schemas.microsoft.com/office/drawing/2014/main" id="{BE9B35B0-0444-DE44-8845-E49DBD04FD3C}"/>
              </a:ext>
              <a:ext uri="{C183D7F6-B498-43B3-948B-1728B52AA6E4}">
                <adec:decorative xmlns:adec="http://schemas.microsoft.com/office/drawing/2017/decorative" val="1"/>
              </a:ext>
            </a:extLst>
          </p:cNvPr>
          <p:cNvPicPr>
            <a:picLocks noChangeAspect="1"/>
          </p:cNvPicPr>
          <p:nvPr userDrawn="1"/>
        </p:nvPicPr>
        <p:blipFill rotWithShape="1">
          <a:blip r:embed="rId2"/>
          <a:srcRect b="11504"/>
          <a:stretch/>
        </p:blipFill>
        <p:spPr>
          <a:xfrm>
            <a:off x="0" y="5587999"/>
            <a:ext cx="12192000" cy="1270001"/>
          </a:xfrm>
          <a:prstGeom prst="rect">
            <a:avLst/>
          </a:prstGeom>
        </p:spPr>
      </p:pic>
      <p:pic>
        <p:nvPicPr>
          <p:cNvPr id="7" name="Bildobjekt 6">
            <a:extLst>
              <a:ext uri="{FF2B5EF4-FFF2-40B4-BE49-F238E27FC236}">
                <a16:creationId xmlns:a16="http://schemas.microsoft.com/office/drawing/2014/main" id="{CB001F0B-4515-9640-A7AF-2384431E5F80}"/>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1639090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ubrik och punktlista diskret">
    <p:bg>
      <p:bgPr>
        <a:solidFill>
          <a:schemeClr val="bg1"/>
        </a:solidFill>
        <a:effectLst/>
      </p:bgPr>
    </p:bg>
    <p:spTree>
      <p:nvGrpSpPr>
        <p:cNvPr id="1" name=""/>
        <p:cNvGrpSpPr/>
        <p:nvPr/>
      </p:nvGrpSpPr>
      <p:grpSpPr>
        <a:xfrm>
          <a:off x="0" y="0"/>
          <a:ext cx="0" cy="0"/>
          <a:chOff x="0" y="0"/>
          <a:chExt cx="0" cy="0"/>
        </a:xfrm>
      </p:grpSpPr>
      <p:sp>
        <p:nvSpPr>
          <p:cNvPr id="11" name="Rubrik 1" descr="Rubrik">
            <a:extLst>
              <a:ext uri="{FF2B5EF4-FFF2-40B4-BE49-F238E27FC236}">
                <a16:creationId xmlns:a16="http://schemas.microsoft.com/office/drawing/2014/main" id="{57337664-96F4-134B-9B53-8CFA4D4278A1}"/>
              </a:ext>
            </a:extLst>
          </p:cNvPr>
          <p:cNvSpPr>
            <a:spLocks noGrp="1"/>
          </p:cNvSpPr>
          <p:nvPr>
            <p:ph type="title"/>
          </p:nvPr>
        </p:nvSpPr>
        <p:spPr>
          <a:xfrm>
            <a:off x="671020" y="725984"/>
            <a:ext cx="10515600" cy="715328"/>
          </a:xfrm>
        </p:spPr>
        <p:txBody>
          <a:bodyPr/>
          <a:lstStyle>
            <a:lvl1pPr>
              <a:defRPr>
                <a:solidFill>
                  <a:schemeClr val="accent1"/>
                </a:solidFill>
              </a:defRPr>
            </a:lvl1pPr>
          </a:lstStyle>
          <a:p>
            <a:r>
              <a:rPr lang="sv-SE"/>
              <a:t>Klicka här för att ändra mall för rubrikformat</a:t>
            </a:r>
            <a:endParaRPr lang="sv-SE" dirty="0"/>
          </a:p>
        </p:txBody>
      </p:sp>
      <p:sp>
        <p:nvSpPr>
          <p:cNvPr id="12" name="Platshållare för innehåll 2" descr="Punktlista">
            <a:extLst>
              <a:ext uri="{FF2B5EF4-FFF2-40B4-BE49-F238E27FC236}">
                <a16:creationId xmlns:a16="http://schemas.microsoft.com/office/drawing/2014/main" id="{2EB848B1-6677-2E4F-A758-1FC796442F03}"/>
              </a:ext>
            </a:extLst>
          </p:cNvPr>
          <p:cNvSpPr>
            <a:spLocks noGrp="1"/>
          </p:cNvSpPr>
          <p:nvPr>
            <p:ph idx="1"/>
          </p:nvPr>
        </p:nvSpPr>
        <p:spPr>
          <a:xfrm>
            <a:off x="701963" y="1496481"/>
            <a:ext cx="10515600" cy="3447415"/>
          </a:xfrm>
        </p:spPr>
        <p:txBody>
          <a:bodyPr/>
          <a:lstStyle>
            <a:lvl1pPr>
              <a:defRPr spc="-100" baseline="0"/>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8" name="Bildobjekt 7">
            <a:extLst>
              <a:ext uri="{FF2B5EF4-FFF2-40B4-BE49-F238E27FC236}">
                <a16:creationId xmlns:a16="http://schemas.microsoft.com/office/drawing/2014/main" id="{D08315AD-95C8-2A40-9686-44E0A5DC47B7}"/>
              </a:ext>
              <a:ext uri="{C183D7F6-B498-43B3-948B-1728B52AA6E4}">
                <adec:decorative xmlns:adec="http://schemas.microsoft.com/office/drawing/2017/decorative" val="1"/>
              </a:ext>
            </a:extLst>
          </p:cNvPr>
          <p:cNvPicPr>
            <a:picLocks noChangeAspect="1"/>
          </p:cNvPicPr>
          <p:nvPr userDrawn="1"/>
        </p:nvPicPr>
        <p:blipFill rotWithShape="1">
          <a:blip r:embed="rId2"/>
          <a:srcRect b="11504"/>
          <a:stretch/>
        </p:blipFill>
        <p:spPr>
          <a:xfrm>
            <a:off x="0" y="5587999"/>
            <a:ext cx="12192000" cy="1270001"/>
          </a:xfrm>
          <a:prstGeom prst="rect">
            <a:avLst/>
          </a:prstGeom>
        </p:spPr>
      </p:pic>
      <p:pic>
        <p:nvPicPr>
          <p:cNvPr id="10" name="Bildobjekt 9">
            <a:extLst>
              <a:ext uri="{FF2B5EF4-FFF2-40B4-BE49-F238E27FC236}">
                <a16:creationId xmlns:a16="http://schemas.microsoft.com/office/drawing/2014/main" id="{E2C9A974-28E7-374C-8C1F-60AE6A4AD01E}"/>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2073888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ubrik och 2 punktlistor diskret">
    <p:bg>
      <p:bgPr>
        <a:solidFill>
          <a:schemeClr val="bg1"/>
        </a:solidFill>
        <a:effectLst/>
      </p:bgPr>
    </p:bg>
    <p:spTree>
      <p:nvGrpSpPr>
        <p:cNvPr id="1" name=""/>
        <p:cNvGrpSpPr/>
        <p:nvPr/>
      </p:nvGrpSpPr>
      <p:grpSpPr>
        <a:xfrm>
          <a:off x="0" y="0"/>
          <a:ext cx="0" cy="0"/>
          <a:chOff x="0" y="0"/>
          <a:chExt cx="0" cy="0"/>
        </a:xfrm>
      </p:grpSpPr>
      <p:sp>
        <p:nvSpPr>
          <p:cNvPr id="11" name="Rubrik 1" descr="Rubrik">
            <a:extLst>
              <a:ext uri="{FF2B5EF4-FFF2-40B4-BE49-F238E27FC236}">
                <a16:creationId xmlns:a16="http://schemas.microsoft.com/office/drawing/2014/main" id="{57337664-96F4-134B-9B53-8CFA4D4278A1}"/>
              </a:ext>
            </a:extLst>
          </p:cNvPr>
          <p:cNvSpPr>
            <a:spLocks noGrp="1"/>
          </p:cNvSpPr>
          <p:nvPr>
            <p:ph type="title"/>
          </p:nvPr>
        </p:nvSpPr>
        <p:spPr>
          <a:xfrm>
            <a:off x="671020" y="725984"/>
            <a:ext cx="10515600" cy="715328"/>
          </a:xfrm>
        </p:spPr>
        <p:txBody>
          <a:bodyPr/>
          <a:lstStyle>
            <a:lvl1pPr>
              <a:defRPr>
                <a:solidFill>
                  <a:schemeClr val="accent1"/>
                </a:solidFill>
              </a:defRPr>
            </a:lvl1pPr>
          </a:lstStyle>
          <a:p>
            <a:r>
              <a:rPr lang="sv-SE"/>
              <a:t>Klicka här för att ändra mall för rubrikformat</a:t>
            </a:r>
            <a:endParaRPr lang="sv-SE" dirty="0"/>
          </a:p>
        </p:txBody>
      </p:sp>
      <p:sp>
        <p:nvSpPr>
          <p:cNvPr id="8" name="Platshållare för innehåll 2" descr="Punktlista">
            <a:extLst>
              <a:ext uri="{FF2B5EF4-FFF2-40B4-BE49-F238E27FC236}">
                <a16:creationId xmlns:a16="http://schemas.microsoft.com/office/drawing/2014/main" id="{B658AE62-6376-674C-881B-FEAC4E5040E7}"/>
              </a:ext>
            </a:extLst>
          </p:cNvPr>
          <p:cNvSpPr>
            <a:spLocks noGrp="1"/>
          </p:cNvSpPr>
          <p:nvPr>
            <p:ph idx="1"/>
          </p:nvPr>
        </p:nvSpPr>
        <p:spPr>
          <a:xfrm>
            <a:off x="701962" y="1496481"/>
            <a:ext cx="4886037" cy="3447415"/>
          </a:xfrm>
        </p:spPr>
        <p:txBody>
          <a:bodyPr>
            <a:noAutofit/>
          </a:bodyPr>
          <a:lstStyle>
            <a:lvl1pPr>
              <a:defRPr sz="2800" spc="-50" baseline="0"/>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0" name="Platshållare för innehåll 2" descr="Punktlista">
            <a:extLst>
              <a:ext uri="{FF2B5EF4-FFF2-40B4-BE49-F238E27FC236}">
                <a16:creationId xmlns:a16="http://schemas.microsoft.com/office/drawing/2014/main" id="{2520F0C3-A9A7-7943-B5F2-524D9D7C13AE}"/>
              </a:ext>
            </a:extLst>
          </p:cNvPr>
          <p:cNvSpPr>
            <a:spLocks noGrp="1"/>
          </p:cNvSpPr>
          <p:nvPr>
            <p:ph idx="10"/>
          </p:nvPr>
        </p:nvSpPr>
        <p:spPr>
          <a:xfrm>
            <a:off x="5975926" y="1496481"/>
            <a:ext cx="4886037" cy="3447415"/>
          </a:xfrm>
        </p:spPr>
        <p:txBody>
          <a:bodyPr>
            <a:noAutofit/>
          </a:bodyPr>
          <a:lstStyle>
            <a:lvl1pPr>
              <a:defRPr sz="2800" spc="-50" baseline="0"/>
            </a:lvl1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pic>
        <p:nvPicPr>
          <p:cNvPr id="14" name="Bildobjekt 13">
            <a:extLst>
              <a:ext uri="{FF2B5EF4-FFF2-40B4-BE49-F238E27FC236}">
                <a16:creationId xmlns:a16="http://schemas.microsoft.com/office/drawing/2014/main" id="{F2924821-5E29-EC49-92EC-CBA11E2167D3}"/>
              </a:ext>
              <a:ext uri="{C183D7F6-B498-43B3-948B-1728B52AA6E4}">
                <adec:decorative xmlns:adec="http://schemas.microsoft.com/office/drawing/2017/decorative" val="1"/>
              </a:ext>
            </a:extLst>
          </p:cNvPr>
          <p:cNvPicPr>
            <a:picLocks noChangeAspect="1"/>
          </p:cNvPicPr>
          <p:nvPr userDrawn="1"/>
        </p:nvPicPr>
        <p:blipFill rotWithShape="1">
          <a:blip r:embed="rId2"/>
          <a:srcRect b="11504"/>
          <a:stretch/>
        </p:blipFill>
        <p:spPr>
          <a:xfrm>
            <a:off x="0" y="5587999"/>
            <a:ext cx="12192000" cy="1270001"/>
          </a:xfrm>
          <a:prstGeom prst="rect">
            <a:avLst/>
          </a:prstGeom>
        </p:spPr>
      </p:pic>
      <p:pic>
        <p:nvPicPr>
          <p:cNvPr id="15" name="Bildobjekt 14">
            <a:extLst>
              <a:ext uri="{FF2B5EF4-FFF2-40B4-BE49-F238E27FC236}">
                <a16:creationId xmlns:a16="http://schemas.microsoft.com/office/drawing/2014/main" id="{C6E72587-C1B3-4A48-A089-B262D3E10C0E}"/>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2565395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ildsida - positiv logotyp">
    <p:bg>
      <p:bgPr>
        <a:solidFill>
          <a:schemeClr val="bg1"/>
        </a:solidFill>
        <a:effectLst/>
      </p:bgPr>
    </p:bg>
    <p:spTree>
      <p:nvGrpSpPr>
        <p:cNvPr id="1" name=""/>
        <p:cNvGrpSpPr/>
        <p:nvPr/>
      </p:nvGrpSpPr>
      <p:grpSpPr>
        <a:xfrm>
          <a:off x="0" y="0"/>
          <a:ext cx="0" cy="0"/>
          <a:chOff x="0" y="0"/>
          <a:chExt cx="0" cy="0"/>
        </a:xfrm>
      </p:grpSpPr>
      <p:sp>
        <p:nvSpPr>
          <p:cNvPr id="6" name="Platshållare för bild 5" descr="Fotografi&#10;">
            <a:extLst>
              <a:ext uri="{FF2B5EF4-FFF2-40B4-BE49-F238E27FC236}">
                <a16:creationId xmlns:a16="http://schemas.microsoft.com/office/drawing/2014/main" id="{FCD0AEEB-50A2-F14E-A4BB-EC5B9EC685E6}"/>
              </a:ext>
            </a:extLst>
          </p:cNvPr>
          <p:cNvSpPr>
            <a:spLocks noGrp="1"/>
          </p:cNvSpPr>
          <p:nvPr>
            <p:ph type="pic" sz="quarter" idx="10"/>
          </p:nvPr>
        </p:nvSpPr>
        <p:spPr>
          <a:xfrm>
            <a:off x="0" y="0"/>
            <a:ext cx="12192000" cy="6858000"/>
          </a:xfrm>
        </p:spPr>
        <p:txBody>
          <a:bodyPr/>
          <a:lstStyle/>
          <a:p>
            <a:r>
              <a:rPr lang="sv-SE"/>
              <a:t>Klicka på ikonen för att lägga till en bild</a:t>
            </a:r>
            <a:endParaRPr lang="sv-SE" dirty="0"/>
          </a:p>
        </p:txBody>
      </p:sp>
      <p:sp>
        <p:nvSpPr>
          <p:cNvPr id="9" name="Platshållare för innehåll 19" descr="Rubrik">
            <a:extLst>
              <a:ext uri="{FF2B5EF4-FFF2-40B4-BE49-F238E27FC236}">
                <a16:creationId xmlns:a16="http://schemas.microsoft.com/office/drawing/2014/main" id="{81F5EFA6-FF3B-8B48-81F8-E6C406BD79E1}"/>
              </a:ext>
            </a:extLst>
          </p:cNvPr>
          <p:cNvSpPr>
            <a:spLocks noGrp="1"/>
          </p:cNvSpPr>
          <p:nvPr>
            <p:ph sz="quarter" idx="13" hasCustomPrompt="1"/>
          </p:nvPr>
        </p:nvSpPr>
        <p:spPr>
          <a:xfrm>
            <a:off x="612048" y="693170"/>
            <a:ext cx="7035661" cy="792797"/>
          </a:xfrm>
        </p:spPr>
        <p:txBody>
          <a:bodyPr lIns="36000">
            <a:noAutofit/>
          </a:bodyPr>
          <a:lstStyle>
            <a:lvl1pPr marL="0" indent="0">
              <a:buFontTx/>
              <a:buNone/>
              <a:defRPr sz="6000" spc="-150">
                <a:solidFill>
                  <a:schemeClr val="accent1"/>
                </a:solidFill>
              </a:defRPr>
            </a:lvl1pPr>
          </a:lstStyle>
          <a:p>
            <a:r>
              <a:rPr lang="sv-SE" dirty="0"/>
              <a:t>Eventuell bildrubrik</a:t>
            </a:r>
          </a:p>
        </p:txBody>
      </p:sp>
      <p:sp>
        <p:nvSpPr>
          <p:cNvPr id="7" name="Platshållare för innehåll 3">
            <a:extLst>
              <a:ext uri="{FF2B5EF4-FFF2-40B4-BE49-F238E27FC236}">
                <a16:creationId xmlns:a16="http://schemas.microsoft.com/office/drawing/2014/main" id="{7A063CF1-8688-D249-8035-6D87732D576A}"/>
              </a:ext>
            </a:extLst>
          </p:cNvPr>
          <p:cNvSpPr>
            <a:spLocks noGrp="1"/>
          </p:cNvSpPr>
          <p:nvPr>
            <p:ph sz="quarter" idx="16"/>
          </p:nvPr>
        </p:nvSpPr>
        <p:spPr>
          <a:xfrm>
            <a:off x="0" y="5740402"/>
            <a:ext cx="12192000" cy="1116000"/>
          </a:xfrm>
          <a:blipFill dpi="0" rotWithShape="1">
            <a:blip r:embed="rId2"/>
            <a:srcRect/>
            <a:stretch>
              <a:fillRect t="-1" b="117"/>
            </a:stretch>
          </a:blipFill>
        </p:spPr>
        <p:txBody>
          <a:bodyPr>
            <a:normAutofit/>
          </a:bodyPr>
          <a:lstStyle>
            <a:lvl1pPr>
              <a:defRPr sz="100"/>
            </a:lvl1pPr>
          </a:lstStyle>
          <a:p>
            <a:pPr lvl="0"/>
            <a:r>
              <a:rPr lang="sv-SE"/>
              <a:t>Klicka här för att ändra format på bakgrundstexten</a:t>
            </a:r>
          </a:p>
        </p:txBody>
      </p:sp>
      <p:sp>
        <p:nvSpPr>
          <p:cNvPr id="8" name="Platshållare för innehåll 14">
            <a:extLst>
              <a:ext uri="{FF2B5EF4-FFF2-40B4-BE49-F238E27FC236}">
                <a16:creationId xmlns:a16="http://schemas.microsoft.com/office/drawing/2014/main" id="{11A7AA92-A315-CA40-BB0F-DB290E8347CB}"/>
              </a:ext>
            </a:extLst>
          </p:cNvPr>
          <p:cNvSpPr>
            <a:spLocks noGrp="1"/>
          </p:cNvSpPr>
          <p:nvPr>
            <p:ph sz="quarter" idx="15"/>
          </p:nvPr>
        </p:nvSpPr>
        <p:spPr>
          <a:xfrm>
            <a:off x="700617" y="5575300"/>
            <a:ext cx="2319338" cy="211667"/>
          </a:xfrm>
          <a:blipFill>
            <a:blip r:embed="rId3"/>
            <a:stretch>
              <a:fillRect t="-1024" b="-1024"/>
            </a:stretch>
          </a:blipFill>
        </p:spPr>
        <p:txBody>
          <a:bodyPr>
            <a:normAutofit/>
          </a:bodyPr>
          <a:lstStyle>
            <a:lvl1pPr>
              <a:defRPr sz="100"/>
            </a:lvl1pPr>
          </a:lstStyle>
          <a:p>
            <a:pPr lvl="0"/>
            <a:r>
              <a:rPr lang="sv-SE"/>
              <a:t>Klicka här för att ändra format på bakgrundstexten</a:t>
            </a:r>
          </a:p>
        </p:txBody>
      </p:sp>
    </p:spTree>
    <p:extLst>
      <p:ext uri="{BB962C8B-B14F-4D97-AF65-F5344CB8AC3E}">
        <p14:creationId xmlns:p14="http://schemas.microsoft.com/office/powerpoint/2010/main" val="3684792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tartsida orange Nationella rådet">
    <p:bg>
      <p:bgPr>
        <a:solidFill>
          <a:schemeClr val="accent1"/>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593896" y="1652344"/>
            <a:ext cx="7614920" cy="2789577"/>
          </a:xfrm>
        </p:spPr>
        <p:txBody>
          <a:bodyPr lIns="0" tIns="0" rIns="0" bIns="0" anchor="t" anchorCtr="0">
            <a:noAutofit/>
          </a:bodyPr>
          <a:lstStyle>
            <a:lvl1pPr algn="l">
              <a:lnSpc>
                <a:spcPts val="10000"/>
              </a:lnSpc>
              <a:defRPr sz="11000" spc="-500" baseline="0">
                <a:solidFill>
                  <a:schemeClr val="tx2"/>
                </a:solidFill>
              </a:defRPr>
            </a:lvl1pPr>
          </a:lstStyle>
          <a:p>
            <a:r>
              <a:rPr lang="sv-SE" dirty="0"/>
              <a:t>Rubrik</a:t>
            </a:r>
          </a:p>
        </p:txBody>
      </p:sp>
      <p:sp>
        <p:nvSpPr>
          <p:cNvPr id="20" name="Platshållare för innehåll 19" descr="Dårrad">
            <a:extLst>
              <a:ext uri="{FF2B5EF4-FFF2-40B4-BE49-F238E27FC236}">
                <a16:creationId xmlns:a16="http://schemas.microsoft.com/office/drawing/2014/main" id="{FA9C8239-CB13-B444-8477-853F3E9C0C3B}"/>
              </a:ext>
            </a:extLst>
          </p:cNvPr>
          <p:cNvSpPr>
            <a:spLocks noGrp="1"/>
          </p:cNvSpPr>
          <p:nvPr>
            <p:ph sz="quarter" idx="13" hasCustomPrompt="1"/>
          </p:nvPr>
        </p:nvSpPr>
        <p:spPr>
          <a:xfrm>
            <a:off x="612051" y="700881"/>
            <a:ext cx="7615237" cy="792797"/>
          </a:xfrm>
        </p:spPr>
        <p:txBody>
          <a:bodyPr lIns="36000">
            <a:noAutofit/>
          </a:bodyPr>
          <a:lstStyle>
            <a:lvl1pPr marL="0" indent="0">
              <a:buFontTx/>
              <a:buNone/>
              <a:defRPr sz="6000" spc="-150">
                <a:solidFill>
                  <a:schemeClr val="bg1"/>
                </a:solidFill>
              </a:defRPr>
            </a:lvl1pPr>
          </a:lstStyle>
          <a:p>
            <a:r>
              <a:rPr lang="sv-SE" dirty="0" err="1"/>
              <a:t>Dårrad</a:t>
            </a:r>
            <a:endParaRPr lang="sv-SE" dirty="0"/>
          </a:p>
        </p:txBody>
      </p:sp>
      <p:pic>
        <p:nvPicPr>
          <p:cNvPr id="23" name="Bildobjekt 22">
            <a:extLst>
              <a:ext uri="{FF2B5EF4-FFF2-40B4-BE49-F238E27FC236}">
                <a16:creationId xmlns:a16="http://schemas.microsoft.com/office/drawing/2014/main" id="{98A27656-C54F-1C48-90AA-5C6FEA6F21C4}"/>
              </a:ext>
            </a:extLst>
          </p:cNvPr>
          <p:cNvPicPr>
            <a:picLocks noChangeAspect="1"/>
          </p:cNvPicPr>
          <p:nvPr userDrawn="1"/>
        </p:nvPicPr>
        <p:blipFill>
          <a:blip r:embed="rId2"/>
          <a:srcRect/>
          <a:stretch/>
        </p:blipFill>
        <p:spPr>
          <a:xfrm>
            <a:off x="701965" y="4624662"/>
            <a:ext cx="3860798" cy="580994"/>
          </a:xfrm>
          <a:prstGeom prst="rect">
            <a:avLst/>
          </a:prstGeom>
        </p:spPr>
      </p:pic>
      <p:pic>
        <p:nvPicPr>
          <p:cNvPr id="4" name="Bildobjekt 3" descr="En våg med fyra linjer i olika gradienter av orange. Under står logotyper för: Försäkringskassan, Arbetsförmedlningen, Sveriges Kommuner och Regioner samt Socialstyrelsen. Tillsammans bildar de Finsam.">
            <a:extLst>
              <a:ext uri="{FF2B5EF4-FFF2-40B4-BE49-F238E27FC236}">
                <a16:creationId xmlns:a16="http://schemas.microsoft.com/office/drawing/2014/main" id="{D7C6D117-311D-314C-A57F-D1E8311F1027}"/>
              </a:ext>
            </a:extLst>
          </p:cNvPr>
          <p:cNvPicPr>
            <a:picLocks noChangeAspect="1"/>
          </p:cNvPicPr>
          <p:nvPr userDrawn="1"/>
        </p:nvPicPr>
        <p:blipFill>
          <a:blip r:embed="rId3"/>
          <a:stretch>
            <a:fillRect/>
          </a:stretch>
        </p:blipFill>
        <p:spPr>
          <a:xfrm>
            <a:off x="0" y="5165109"/>
            <a:ext cx="12192000" cy="1701800"/>
          </a:xfrm>
          <a:prstGeom prst="rect">
            <a:avLst/>
          </a:prstGeom>
        </p:spPr>
      </p:pic>
    </p:spTree>
    <p:extLst>
      <p:ext uri="{BB962C8B-B14F-4D97-AF65-F5344CB8AC3E}">
        <p14:creationId xmlns:p14="http://schemas.microsoft.com/office/powerpoint/2010/main" val="3080008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rtsida orange - plats för loggor i botten">
    <p:bg>
      <p:bgPr>
        <a:solidFill>
          <a:schemeClr val="accent1"/>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593896" y="1652344"/>
            <a:ext cx="7614920" cy="2789577"/>
          </a:xfrm>
        </p:spPr>
        <p:txBody>
          <a:bodyPr lIns="0" tIns="0" rIns="0" bIns="0" anchor="t" anchorCtr="0">
            <a:noAutofit/>
          </a:bodyPr>
          <a:lstStyle>
            <a:lvl1pPr algn="l">
              <a:lnSpc>
                <a:spcPts val="10000"/>
              </a:lnSpc>
              <a:defRPr sz="11000" spc="-500" baseline="0">
                <a:solidFill>
                  <a:schemeClr val="tx2"/>
                </a:solidFill>
              </a:defRPr>
            </a:lvl1pPr>
          </a:lstStyle>
          <a:p>
            <a:r>
              <a:rPr lang="sv-SE" dirty="0"/>
              <a:t>Rubrik</a:t>
            </a:r>
          </a:p>
        </p:txBody>
      </p:sp>
      <p:sp>
        <p:nvSpPr>
          <p:cNvPr id="20" name="Platshållare för innehåll 19" descr="Dårrad">
            <a:extLst>
              <a:ext uri="{FF2B5EF4-FFF2-40B4-BE49-F238E27FC236}">
                <a16:creationId xmlns:a16="http://schemas.microsoft.com/office/drawing/2014/main" id="{FA9C8239-CB13-B444-8477-853F3E9C0C3B}"/>
              </a:ext>
            </a:extLst>
          </p:cNvPr>
          <p:cNvSpPr>
            <a:spLocks noGrp="1"/>
          </p:cNvSpPr>
          <p:nvPr>
            <p:ph sz="quarter" idx="13" hasCustomPrompt="1"/>
          </p:nvPr>
        </p:nvSpPr>
        <p:spPr>
          <a:xfrm>
            <a:off x="612051" y="700881"/>
            <a:ext cx="7615237" cy="792797"/>
          </a:xfrm>
        </p:spPr>
        <p:txBody>
          <a:bodyPr lIns="36000">
            <a:noAutofit/>
          </a:bodyPr>
          <a:lstStyle>
            <a:lvl1pPr marL="0" indent="0">
              <a:buFontTx/>
              <a:buNone/>
              <a:defRPr sz="6000" spc="-150">
                <a:solidFill>
                  <a:schemeClr val="bg1"/>
                </a:solidFill>
              </a:defRPr>
            </a:lvl1pPr>
          </a:lstStyle>
          <a:p>
            <a:r>
              <a:rPr lang="sv-SE" dirty="0" err="1"/>
              <a:t>Dårrad</a:t>
            </a:r>
            <a:endParaRPr lang="sv-SE" dirty="0"/>
          </a:p>
        </p:txBody>
      </p:sp>
      <p:pic>
        <p:nvPicPr>
          <p:cNvPr id="23" name="Bildobjekt 22">
            <a:extLst>
              <a:ext uri="{FF2B5EF4-FFF2-40B4-BE49-F238E27FC236}">
                <a16:creationId xmlns:a16="http://schemas.microsoft.com/office/drawing/2014/main" id="{98A27656-C54F-1C48-90AA-5C6FEA6F21C4}"/>
              </a:ext>
            </a:extLst>
          </p:cNvPr>
          <p:cNvPicPr>
            <a:picLocks noChangeAspect="1"/>
          </p:cNvPicPr>
          <p:nvPr userDrawn="1"/>
        </p:nvPicPr>
        <p:blipFill>
          <a:blip r:embed="rId2"/>
          <a:srcRect/>
          <a:stretch/>
        </p:blipFill>
        <p:spPr>
          <a:xfrm>
            <a:off x="701965" y="4885651"/>
            <a:ext cx="3860798" cy="362340"/>
          </a:xfrm>
          <a:prstGeom prst="rect">
            <a:avLst/>
          </a:prstGeom>
        </p:spPr>
      </p:pic>
      <p:pic>
        <p:nvPicPr>
          <p:cNvPr id="5" name="Bildobjekt 4">
            <a:extLst>
              <a:ext uri="{FF2B5EF4-FFF2-40B4-BE49-F238E27FC236}">
                <a16:creationId xmlns:a16="http://schemas.microsoft.com/office/drawing/2014/main" id="{AEB0E904-42FF-F04E-AF06-9DA8C1E28D12}"/>
              </a:ext>
            </a:extLst>
          </p:cNvPr>
          <p:cNvPicPr>
            <a:picLocks noChangeAspect="1"/>
          </p:cNvPicPr>
          <p:nvPr userDrawn="1"/>
        </p:nvPicPr>
        <p:blipFill>
          <a:blip r:embed="rId3"/>
          <a:stretch>
            <a:fillRect/>
          </a:stretch>
        </p:blipFill>
        <p:spPr>
          <a:xfrm>
            <a:off x="0" y="5032953"/>
            <a:ext cx="12192000" cy="1435100"/>
          </a:xfrm>
          <a:prstGeom prst="rect">
            <a:avLst/>
          </a:prstGeom>
        </p:spPr>
      </p:pic>
      <p:sp>
        <p:nvSpPr>
          <p:cNvPr id="6" name="Rektangel 5">
            <a:extLst>
              <a:ext uri="{FF2B5EF4-FFF2-40B4-BE49-F238E27FC236}">
                <a16:creationId xmlns:a16="http://schemas.microsoft.com/office/drawing/2014/main" id="{BE3DC53F-6661-D042-ACA4-15D8D4A2352D}"/>
              </a:ext>
            </a:extLst>
          </p:cNvPr>
          <p:cNvSpPr/>
          <p:nvPr userDrawn="1"/>
        </p:nvSpPr>
        <p:spPr>
          <a:xfrm>
            <a:off x="0" y="6358467"/>
            <a:ext cx="12192000" cy="499533"/>
          </a:xfrm>
          <a:prstGeom prst="rect">
            <a:avLst/>
          </a:prstGeom>
          <a:solidFill>
            <a:schemeClr val="lt1"/>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sv-SE"/>
          </a:p>
        </p:txBody>
      </p:sp>
      <p:sp>
        <p:nvSpPr>
          <p:cNvPr id="19" name="Platshållare för innehåll 7">
            <a:extLst>
              <a:ext uri="{FF2B5EF4-FFF2-40B4-BE49-F238E27FC236}">
                <a16:creationId xmlns:a16="http://schemas.microsoft.com/office/drawing/2014/main" id="{46F96298-0ED5-F642-B98D-6A95CBA53A20}"/>
              </a:ext>
            </a:extLst>
          </p:cNvPr>
          <p:cNvSpPr>
            <a:spLocks noGrp="1"/>
          </p:cNvSpPr>
          <p:nvPr>
            <p:ph sz="quarter" idx="14" hasCustomPrompt="1"/>
          </p:nvPr>
        </p:nvSpPr>
        <p:spPr>
          <a:xfrm>
            <a:off x="593725" y="6357938"/>
            <a:ext cx="1658408" cy="288925"/>
          </a:xfrm>
        </p:spPr>
        <p:txBody>
          <a:bodyPr>
            <a:noAutofit/>
          </a:bodyPr>
          <a:lstStyle>
            <a:lvl1pPr marL="0" indent="0">
              <a:buFontTx/>
              <a:buNone/>
              <a:defRPr sz="1000"/>
            </a:lvl1pPr>
          </a:lstStyle>
          <a:p>
            <a:pPr lvl="0"/>
            <a:r>
              <a:rPr lang="sv-SE" dirty="0"/>
              <a:t>Logotyp</a:t>
            </a:r>
          </a:p>
        </p:txBody>
      </p:sp>
      <p:sp>
        <p:nvSpPr>
          <p:cNvPr id="21" name="Platshållare för innehåll 7">
            <a:extLst>
              <a:ext uri="{FF2B5EF4-FFF2-40B4-BE49-F238E27FC236}">
                <a16:creationId xmlns:a16="http://schemas.microsoft.com/office/drawing/2014/main" id="{6708D347-4871-D743-B3C8-F3D53829D503}"/>
              </a:ext>
            </a:extLst>
          </p:cNvPr>
          <p:cNvSpPr>
            <a:spLocks noGrp="1"/>
          </p:cNvSpPr>
          <p:nvPr>
            <p:ph sz="quarter" idx="15" hasCustomPrompt="1"/>
          </p:nvPr>
        </p:nvSpPr>
        <p:spPr>
          <a:xfrm>
            <a:off x="2414059"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2" name="Platshållare för innehåll 7">
            <a:extLst>
              <a:ext uri="{FF2B5EF4-FFF2-40B4-BE49-F238E27FC236}">
                <a16:creationId xmlns:a16="http://schemas.microsoft.com/office/drawing/2014/main" id="{16A37AFE-571F-A548-B92E-00E3AEBCFDCA}"/>
              </a:ext>
            </a:extLst>
          </p:cNvPr>
          <p:cNvSpPr>
            <a:spLocks noGrp="1"/>
          </p:cNvSpPr>
          <p:nvPr>
            <p:ph sz="quarter" idx="16" hasCustomPrompt="1"/>
          </p:nvPr>
        </p:nvSpPr>
        <p:spPr>
          <a:xfrm>
            <a:off x="4234393"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4" name="Platshållare för innehåll 7">
            <a:extLst>
              <a:ext uri="{FF2B5EF4-FFF2-40B4-BE49-F238E27FC236}">
                <a16:creationId xmlns:a16="http://schemas.microsoft.com/office/drawing/2014/main" id="{AAF915AB-7B0F-9445-BDCB-B63FB459A56B}"/>
              </a:ext>
            </a:extLst>
          </p:cNvPr>
          <p:cNvSpPr>
            <a:spLocks noGrp="1"/>
          </p:cNvSpPr>
          <p:nvPr>
            <p:ph sz="quarter" idx="17" hasCustomPrompt="1"/>
          </p:nvPr>
        </p:nvSpPr>
        <p:spPr>
          <a:xfrm>
            <a:off x="6063193"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5" name="Platshållare för innehåll 7">
            <a:extLst>
              <a:ext uri="{FF2B5EF4-FFF2-40B4-BE49-F238E27FC236}">
                <a16:creationId xmlns:a16="http://schemas.microsoft.com/office/drawing/2014/main" id="{93F39D56-3E40-4E47-8F67-96F32DBAFCF6}"/>
              </a:ext>
            </a:extLst>
          </p:cNvPr>
          <p:cNvSpPr>
            <a:spLocks noGrp="1"/>
          </p:cNvSpPr>
          <p:nvPr>
            <p:ph sz="quarter" idx="18" hasCustomPrompt="1"/>
          </p:nvPr>
        </p:nvSpPr>
        <p:spPr>
          <a:xfrm>
            <a:off x="7908926"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6" name="Platshållare för innehåll 7">
            <a:extLst>
              <a:ext uri="{FF2B5EF4-FFF2-40B4-BE49-F238E27FC236}">
                <a16:creationId xmlns:a16="http://schemas.microsoft.com/office/drawing/2014/main" id="{71ED21E2-1786-8F43-9ED4-25680912D6E5}"/>
              </a:ext>
            </a:extLst>
          </p:cNvPr>
          <p:cNvSpPr>
            <a:spLocks noGrp="1"/>
          </p:cNvSpPr>
          <p:nvPr>
            <p:ph sz="quarter" idx="19" hasCustomPrompt="1"/>
          </p:nvPr>
        </p:nvSpPr>
        <p:spPr>
          <a:xfrm>
            <a:off x="9737726"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Tree>
    <p:extLst>
      <p:ext uri="{BB962C8B-B14F-4D97-AF65-F5344CB8AC3E}">
        <p14:creationId xmlns:p14="http://schemas.microsoft.com/office/powerpoint/2010/main" val="833138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och illustration orange">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A4BCD519-C6AC-4D43-8789-8C8C51CC8F39}"/>
              </a:ext>
              <a:ext uri="{C183D7F6-B498-43B3-948B-1728B52AA6E4}">
                <adec:decorative xmlns:adec="http://schemas.microsoft.com/office/drawing/2017/decorative" val="1"/>
              </a:ext>
            </a:extLst>
          </p:cNvPr>
          <p:cNvPicPr>
            <a:picLocks noChangeAspect="1"/>
          </p:cNvPicPr>
          <p:nvPr userDrawn="1"/>
        </p:nvPicPr>
        <p:blipFill rotWithShape="1">
          <a:blip r:embed="rId2"/>
          <a:srcRect b="10620"/>
          <a:stretch/>
        </p:blipFill>
        <p:spPr>
          <a:xfrm>
            <a:off x="0" y="5575301"/>
            <a:ext cx="12192000" cy="1282699"/>
          </a:xfrm>
          <a:prstGeom prst="rect">
            <a:avLst/>
          </a:prstGeom>
        </p:spPr>
      </p:pic>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3879273" y="717139"/>
            <a:ext cx="7451667" cy="750102"/>
          </a:xfrm>
        </p:spPr>
        <p:txBody>
          <a:bodyPr anchor="t" anchorCtr="0">
            <a:noAutofit/>
          </a:bodyPr>
          <a:lstStyle>
            <a:lvl1pPr algn="l">
              <a:defRPr sz="4800" spc="-150">
                <a:solidFill>
                  <a:schemeClr val="bg1"/>
                </a:solidFill>
              </a:defRPr>
            </a:lvl1pPr>
          </a:lstStyle>
          <a:p>
            <a:r>
              <a:rPr lang="sv-SE" dirty="0" err="1"/>
              <a:t>Lorem</a:t>
            </a:r>
            <a:r>
              <a:rPr lang="sv-SE" dirty="0"/>
              <a:t> </a:t>
            </a:r>
            <a:r>
              <a:rPr lang="sv-SE" dirty="0" err="1"/>
              <a:t>ipsum</a:t>
            </a:r>
            <a:r>
              <a:rPr lang="sv-SE" dirty="0"/>
              <a:t> </a:t>
            </a:r>
            <a:r>
              <a:rPr lang="sv-SE" dirty="0" err="1"/>
              <a:t>Lorem</a:t>
            </a:r>
            <a:endParaRPr lang="sv-SE" dirty="0"/>
          </a:p>
        </p:txBody>
      </p:sp>
      <p:sp>
        <p:nvSpPr>
          <p:cNvPr id="3" name="Underrubrik 2" descr="Text">
            <a:extLst>
              <a:ext uri="{FF2B5EF4-FFF2-40B4-BE49-F238E27FC236}">
                <a16:creationId xmlns:a16="http://schemas.microsoft.com/office/drawing/2014/main" id="{4EEEF225-0091-2A49-A0D8-50575A5EB2E8}"/>
              </a:ext>
            </a:extLst>
          </p:cNvPr>
          <p:cNvSpPr>
            <a:spLocks noGrp="1"/>
          </p:cNvSpPr>
          <p:nvPr>
            <p:ph type="subTitle" idx="1" hasCustomPrompt="1"/>
          </p:nvPr>
        </p:nvSpPr>
        <p:spPr>
          <a:xfrm>
            <a:off x="3879273" y="1562572"/>
            <a:ext cx="7451667" cy="2872740"/>
          </a:xfrm>
        </p:spPr>
        <p:txBody>
          <a:bodyPr rIns="90000">
            <a:noAutofit/>
          </a:bodyPr>
          <a:lstStyle>
            <a:lvl1pPr marL="0" indent="0" algn="l">
              <a:buNone/>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r>
              <a:rPr lang="sv-SE" dirty="0" err="1"/>
              <a:t>Lorem</a:t>
            </a:r>
            <a:r>
              <a:rPr lang="sv-SE" dirty="0"/>
              <a:t> </a:t>
            </a:r>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p>
        </p:txBody>
      </p:sp>
      <p:sp>
        <p:nvSpPr>
          <p:cNvPr id="9" name="Platshållare för innehåll 8" descr="Illustration">
            <a:extLst>
              <a:ext uri="{FF2B5EF4-FFF2-40B4-BE49-F238E27FC236}">
                <a16:creationId xmlns:a16="http://schemas.microsoft.com/office/drawing/2014/main" id="{14DB1550-8AA9-7A4C-9925-5067266ADF9E}"/>
              </a:ext>
            </a:extLst>
          </p:cNvPr>
          <p:cNvSpPr>
            <a:spLocks noGrp="1"/>
          </p:cNvSpPr>
          <p:nvPr>
            <p:ph sz="quarter" idx="10" hasCustomPrompt="1"/>
          </p:nvPr>
        </p:nvSpPr>
        <p:spPr>
          <a:xfrm>
            <a:off x="701964" y="811712"/>
            <a:ext cx="2924175" cy="3623599"/>
          </a:xfrm>
        </p:spPr>
        <p:txBody>
          <a:bodyPr>
            <a:normAutofit/>
          </a:bodyPr>
          <a:lstStyle>
            <a:lvl1pPr marL="0" indent="0">
              <a:buNone/>
              <a:defRPr sz="1800"/>
            </a:lvl1pPr>
          </a:lstStyle>
          <a:p>
            <a:r>
              <a:rPr lang="sv-SE" dirty="0"/>
              <a:t>Illustration</a:t>
            </a:r>
          </a:p>
        </p:txBody>
      </p:sp>
      <p:pic>
        <p:nvPicPr>
          <p:cNvPr id="19" name="Bildobjekt 18">
            <a:extLst>
              <a:ext uri="{FF2B5EF4-FFF2-40B4-BE49-F238E27FC236}">
                <a16:creationId xmlns:a16="http://schemas.microsoft.com/office/drawing/2014/main" id="{E8EB635F-F012-7C4E-B79F-5F1E8BC24A49}"/>
              </a:ext>
            </a:extLst>
          </p:cNvPr>
          <p:cNvPicPr>
            <a:picLocks noChangeAspect="1"/>
          </p:cNvPicPr>
          <p:nvPr userDrawn="1"/>
        </p:nvPicPr>
        <p:blipFill>
          <a:blip r:embed="rId3"/>
          <a:srcRect/>
          <a:stretch/>
        </p:blipFill>
        <p:spPr>
          <a:xfrm>
            <a:off x="701964" y="5575300"/>
            <a:ext cx="2307936" cy="216602"/>
          </a:xfrm>
          <a:prstGeom prst="rect">
            <a:avLst/>
          </a:prstGeom>
        </p:spPr>
      </p:pic>
    </p:spTree>
    <p:extLst>
      <p:ext uri="{BB962C8B-B14F-4D97-AF65-F5344CB8AC3E}">
        <p14:creationId xmlns:p14="http://schemas.microsoft.com/office/powerpoint/2010/main" val="1752538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ubrik och punktlista orange">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E46A2EEB-AE20-134C-A324-6A6DB19FF8A7}"/>
              </a:ext>
            </a:extLst>
          </p:cNvPr>
          <p:cNvSpPr>
            <a:spLocks noGrp="1"/>
          </p:cNvSpPr>
          <p:nvPr>
            <p:ph type="title"/>
          </p:nvPr>
        </p:nvSpPr>
        <p:spPr>
          <a:xfrm>
            <a:off x="665020" y="725085"/>
            <a:ext cx="10515600" cy="715328"/>
          </a:xfrm>
        </p:spPr>
        <p:txBody>
          <a:bodyPr/>
          <a:lstStyle>
            <a:lvl1pPr>
              <a:defRPr>
                <a:solidFill>
                  <a:schemeClr val="bg1"/>
                </a:solidFill>
              </a:defRPr>
            </a:lvl1pPr>
          </a:lstStyle>
          <a:p>
            <a:r>
              <a:rPr lang="sv-SE" dirty="0"/>
              <a:t>Klicka här för att ändra mall för rubrikformat</a:t>
            </a:r>
          </a:p>
        </p:txBody>
      </p:sp>
      <p:sp>
        <p:nvSpPr>
          <p:cNvPr id="3" name="Platshållare för innehåll 2" descr="Punktlista">
            <a:extLst>
              <a:ext uri="{FF2B5EF4-FFF2-40B4-BE49-F238E27FC236}">
                <a16:creationId xmlns:a16="http://schemas.microsoft.com/office/drawing/2014/main" id="{59D23C23-AB3D-9E4C-A428-C4FDC4E2F166}"/>
              </a:ext>
            </a:extLst>
          </p:cNvPr>
          <p:cNvSpPr>
            <a:spLocks noGrp="1"/>
          </p:cNvSpPr>
          <p:nvPr>
            <p:ph idx="1"/>
          </p:nvPr>
        </p:nvSpPr>
        <p:spPr>
          <a:xfrm>
            <a:off x="692728" y="1569183"/>
            <a:ext cx="10515600" cy="3447415"/>
          </a:xfrm>
        </p:spPr>
        <p:txBody>
          <a:bodyPr/>
          <a:lstStyle>
            <a:lvl1pPr>
              <a:defRPr spc="-100" baseline="0"/>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6" name="Bildobjekt 5">
            <a:extLst>
              <a:ext uri="{FF2B5EF4-FFF2-40B4-BE49-F238E27FC236}">
                <a16:creationId xmlns:a16="http://schemas.microsoft.com/office/drawing/2014/main" id="{AA13BD20-63B6-EE4A-9796-30D4F3909B79}"/>
              </a:ext>
              <a:ext uri="{C183D7F6-B498-43B3-948B-1728B52AA6E4}">
                <adec:decorative xmlns:adec="http://schemas.microsoft.com/office/drawing/2017/decorative" val="1"/>
              </a:ext>
            </a:extLst>
          </p:cNvPr>
          <p:cNvPicPr>
            <a:picLocks noChangeAspect="1"/>
          </p:cNvPicPr>
          <p:nvPr userDrawn="1"/>
        </p:nvPicPr>
        <p:blipFill rotWithShape="1">
          <a:blip r:embed="rId2"/>
          <a:srcRect b="10620"/>
          <a:stretch/>
        </p:blipFill>
        <p:spPr>
          <a:xfrm>
            <a:off x="0" y="5575301"/>
            <a:ext cx="12192000" cy="1282699"/>
          </a:xfrm>
          <a:prstGeom prst="rect">
            <a:avLst/>
          </a:prstGeom>
        </p:spPr>
      </p:pic>
      <p:pic>
        <p:nvPicPr>
          <p:cNvPr id="7" name="Bildobjekt 6">
            <a:extLst>
              <a:ext uri="{FF2B5EF4-FFF2-40B4-BE49-F238E27FC236}">
                <a16:creationId xmlns:a16="http://schemas.microsoft.com/office/drawing/2014/main" id="{CCD5E40A-B649-5945-BD5A-15EFF3DFE511}"/>
              </a:ext>
            </a:extLst>
          </p:cNvPr>
          <p:cNvPicPr>
            <a:picLocks noChangeAspect="1"/>
          </p:cNvPicPr>
          <p:nvPr userDrawn="1"/>
        </p:nvPicPr>
        <p:blipFill>
          <a:blip r:embed="rId3"/>
          <a:srcRect/>
          <a:stretch/>
        </p:blipFill>
        <p:spPr>
          <a:xfrm>
            <a:off x="701964" y="5575300"/>
            <a:ext cx="2307936" cy="216602"/>
          </a:xfrm>
          <a:prstGeom prst="rect">
            <a:avLst/>
          </a:prstGeom>
        </p:spPr>
      </p:pic>
    </p:spTree>
    <p:extLst>
      <p:ext uri="{BB962C8B-B14F-4D97-AF65-F5344CB8AC3E}">
        <p14:creationId xmlns:p14="http://schemas.microsoft.com/office/powerpoint/2010/main" val="3052957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Rubrik och 2 punktlistor orange">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E46A2EEB-AE20-134C-A324-6A6DB19FF8A7}"/>
              </a:ext>
            </a:extLst>
          </p:cNvPr>
          <p:cNvSpPr>
            <a:spLocks noGrp="1"/>
          </p:cNvSpPr>
          <p:nvPr>
            <p:ph type="title"/>
          </p:nvPr>
        </p:nvSpPr>
        <p:spPr>
          <a:xfrm>
            <a:off x="665020" y="725085"/>
            <a:ext cx="10515600" cy="715328"/>
          </a:xfrm>
        </p:spPr>
        <p:txBody>
          <a:bodyPr/>
          <a:lstStyle>
            <a:lvl1pPr>
              <a:defRPr>
                <a:solidFill>
                  <a:schemeClr val="bg1"/>
                </a:solidFill>
              </a:defRPr>
            </a:lvl1pPr>
          </a:lstStyle>
          <a:p>
            <a:r>
              <a:rPr lang="sv-SE" dirty="0"/>
              <a:t>Klicka här för att ändra mall för rubrikformat</a:t>
            </a:r>
          </a:p>
        </p:txBody>
      </p:sp>
      <p:sp>
        <p:nvSpPr>
          <p:cNvPr id="8" name="Platshållare för innehåll 2" descr="Punktlista">
            <a:extLst>
              <a:ext uri="{FF2B5EF4-FFF2-40B4-BE49-F238E27FC236}">
                <a16:creationId xmlns:a16="http://schemas.microsoft.com/office/drawing/2014/main" id="{5EA81929-6E7B-3146-800E-081002E622C0}"/>
              </a:ext>
            </a:extLst>
          </p:cNvPr>
          <p:cNvSpPr>
            <a:spLocks noGrp="1"/>
          </p:cNvSpPr>
          <p:nvPr>
            <p:ph idx="1"/>
          </p:nvPr>
        </p:nvSpPr>
        <p:spPr>
          <a:xfrm>
            <a:off x="701962" y="1496481"/>
            <a:ext cx="4886037" cy="3447415"/>
          </a:xfrm>
        </p:spPr>
        <p:txBody>
          <a:bodyPr>
            <a:noAutofit/>
          </a:bodyPr>
          <a:lstStyle>
            <a:lvl1pPr>
              <a:defRPr sz="2800" spc="-50" baseline="0"/>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9" name="Platshållare för innehåll 2" descr="Punktlista">
            <a:extLst>
              <a:ext uri="{FF2B5EF4-FFF2-40B4-BE49-F238E27FC236}">
                <a16:creationId xmlns:a16="http://schemas.microsoft.com/office/drawing/2014/main" id="{CBD613D0-E45A-704A-B49D-E64D890DB275}"/>
              </a:ext>
            </a:extLst>
          </p:cNvPr>
          <p:cNvSpPr>
            <a:spLocks noGrp="1"/>
          </p:cNvSpPr>
          <p:nvPr>
            <p:ph idx="10"/>
          </p:nvPr>
        </p:nvSpPr>
        <p:spPr>
          <a:xfrm>
            <a:off x="5975926" y="1496481"/>
            <a:ext cx="4886037" cy="3447415"/>
          </a:xfrm>
        </p:spPr>
        <p:txBody>
          <a:bodyPr>
            <a:noAutofit/>
          </a:bodyPr>
          <a:lstStyle>
            <a:lvl1pPr>
              <a:defRPr sz="2800" spc="-50" baseline="0"/>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7" name="Bildobjekt 6">
            <a:extLst>
              <a:ext uri="{FF2B5EF4-FFF2-40B4-BE49-F238E27FC236}">
                <a16:creationId xmlns:a16="http://schemas.microsoft.com/office/drawing/2014/main" id="{A22A3835-177F-7241-8F1E-EFD822C0B500}"/>
              </a:ext>
              <a:ext uri="{C183D7F6-B498-43B3-948B-1728B52AA6E4}">
                <adec:decorative xmlns:adec="http://schemas.microsoft.com/office/drawing/2017/decorative" val="1"/>
              </a:ext>
            </a:extLst>
          </p:cNvPr>
          <p:cNvPicPr>
            <a:picLocks noChangeAspect="1"/>
          </p:cNvPicPr>
          <p:nvPr userDrawn="1"/>
        </p:nvPicPr>
        <p:blipFill rotWithShape="1">
          <a:blip r:embed="rId2"/>
          <a:srcRect b="10620"/>
          <a:stretch/>
        </p:blipFill>
        <p:spPr>
          <a:xfrm>
            <a:off x="0" y="5575301"/>
            <a:ext cx="12192000" cy="1282699"/>
          </a:xfrm>
          <a:prstGeom prst="rect">
            <a:avLst/>
          </a:prstGeom>
        </p:spPr>
      </p:pic>
      <p:pic>
        <p:nvPicPr>
          <p:cNvPr id="10" name="Bildobjekt 9">
            <a:extLst>
              <a:ext uri="{FF2B5EF4-FFF2-40B4-BE49-F238E27FC236}">
                <a16:creationId xmlns:a16="http://schemas.microsoft.com/office/drawing/2014/main" id="{1A91BB1B-6E0E-0D44-98BE-920F35669ED4}"/>
              </a:ext>
            </a:extLst>
          </p:cNvPr>
          <p:cNvPicPr>
            <a:picLocks noChangeAspect="1"/>
          </p:cNvPicPr>
          <p:nvPr userDrawn="1"/>
        </p:nvPicPr>
        <p:blipFill>
          <a:blip r:embed="rId3"/>
          <a:srcRect/>
          <a:stretch/>
        </p:blipFill>
        <p:spPr>
          <a:xfrm>
            <a:off x="701964" y="5575300"/>
            <a:ext cx="2307936" cy="216602"/>
          </a:xfrm>
          <a:prstGeom prst="rect">
            <a:avLst/>
          </a:prstGeom>
        </p:spPr>
      </p:pic>
    </p:spTree>
    <p:extLst>
      <p:ext uri="{BB962C8B-B14F-4D97-AF65-F5344CB8AC3E}">
        <p14:creationId xmlns:p14="http://schemas.microsoft.com/office/powerpoint/2010/main" val="3694540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utan punkter orange">
    <p:bg>
      <p:bgPr>
        <a:solidFill>
          <a:schemeClr val="accent1"/>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665019" y="717066"/>
            <a:ext cx="9296950" cy="743390"/>
          </a:xfrm>
        </p:spPr>
        <p:txBody>
          <a:bodyPr anchor="t" anchorCtr="0">
            <a:noAutofit/>
          </a:bodyPr>
          <a:lstStyle>
            <a:lvl1pPr algn="l">
              <a:defRPr sz="4800" spc="-200" baseline="0">
                <a:solidFill>
                  <a:schemeClr val="bg1"/>
                </a:solidFill>
              </a:defRPr>
            </a:lvl1pPr>
          </a:lstStyle>
          <a:p>
            <a:r>
              <a:rPr lang="sv-SE" dirty="0" err="1"/>
              <a:t>Lorem</a:t>
            </a:r>
            <a:r>
              <a:rPr lang="sv-SE" dirty="0"/>
              <a:t> </a:t>
            </a:r>
            <a:r>
              <a:rPr lang="sv-SE" dirty="0" err="1"/>
              <a:t>ipsum</a:t>
            </a:r>
            <a:r>
              <a:rPr lang="sv-SE" dirty="0"/>
              <a:t> </a:t>
            </a:r>
            <a:r>
              <a:rPr lang="sv-SE" dirty="0" err="1"/>
              <a:t>Lorem</a:t>
            </a:r>
            <a:endParaRPr lang="sv-SE" dirty="0"/>
          </a:p>
        </p:txBody>
      </p:sp>
      <p:sp>
        <p:nvSpPr>
          <p:cNvPr id="3" name="Underrubrik 2" descr="Text">
            <a:extLst>
              <a:ext uri="{FF2B5EF4-FFF2-40B4-BE49-F238E27FC236}">
                <a16:creationId xmlns:a16="http://schemas.microsoft.com/office/drawing/2014/main" id="{4EEEF225-0091-2A49-A0D8-50575A5EB2E8}"/>
              </a:ext>
            </a:extLst>
          </p:cNvPr>
          <p:cNvSpPr>
            <a:spLocks noGrp="1"/>
          </p:cNvSpPr>
          <p:nvPr>
            <p:ph type="subTitle" idx="1" hasCustomPrompt="1"/>
          </p:nvPr>
        </p:nvSpPr>
        <p:spPr>
          <a:xfrm>
            <a:off x="683491" y="1513678"/>
            <a:ext cx="7270212" cy="3516690"/>
          </a:xfrm>
        </p:spPr>
        <p:txBody>
          <a:bodyPr rIns="90000">
            <a:noAutofit/>
          </a:bodyPr>
          <a:lstStyle>
            <a:lvl1pPr marL="0" indent="0" algn="l">
              <a:buNone/>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r>
              <a:rPr lang="sv-SE" dirty="0" err="1"/>
              <a:t>Lorem</a:t>
            </a:r>
            <a:r>
              <a:rPr lang="sv-SE" dirty="0"/>
              <a:t> </a:t>
            </a:r>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p>
        </p:txBody>
      </p:sp>
      <p:pic>
        <p:nvPicPr>
          <p:cNvPr id="6" name="Bildobjekt 5">
            <a:extLst>
              <a:ext uri="{FF2B5EF4-FFF2-40B4-BE49-F238E27FC236}">
                <a16:creationId xmlns:a16="http://schemas.microsoft.com/office/drawing/2014/main" id="{23AD9E45-CF0B-F14F-A6DF-82F612B0DCC4}"/>
              </a:ext>
              <a:ext uri="{C183D7F6-B498-43B3-948B-1728B52AA6E4}">
                <adec:decorative xmlns:adec="http://schemas.microsoft.com/office/drawing/2017/decorative" val="1"/>
              </a:ext>
            </a:extLst>
          </p:cNvPr>
          <p:cNvPicPr>
            <a:picLocks noChangeAspect="1"/>
          </p:cNvPicPr>
          <p:nvPr userDrawn="1"/>
        </p:nvPicPr>
        <p:blipFill rotWithShape="1">
          <a:blip r:embed="rId2"/>
          <a:srcRect b="10620"/>
          <a:stretch/>
        </p:blipFill>
        <p:spPr>
          <a:xfrm>
            <a:off x="0" y="5575301"/>
            <a:ext cx="12192000" cy="1282699"/>
          </a:xfrm>
          <a:prstGeom prst="rect">
            <a:avLst/>
          </a:prstGeom>
        </p:spPr>
      </p:pic>
      <p:pic>
        <p:nvPicPr>
          <p:cNvPr id="9" name="Bildobjekt 8">
            <a:extLst>
              <a:ext uri="{FF2B5EF4-FFF2-40B4-BE49-F238E27FC236}">
                <a16:creationId xmlns:a16="http://schemas.microsoft.com/office/drawing/2014/main" id="{26AE091A-4196-F646-A96B-F8A7A8308591}"/>
              </a:ext>
            </a:extLst>
          </p:cNvPr>
          <p:cNvPicPr>
            <a:picLocks noChangeAspect="1"/>
          </p:cNvPicPr>
          <p:nvPr userDrawn="1"/>
        </p:nvPicPr>
        <p:blipFill>
          <a:blip r:embed="rId3"/>
          <a:srcRect/>
          <a:stretch/>
        </p:blipFill>
        <p:spPr>
          <a:xfrm>
            <a:off x="701964" y="5575300"/>
            <a:ext cx="2307936" cy="216602"/>
          </a:xfrm>
          <a:prstGeom prst="rect">
            <a:avLst/>
          </a:prstGeom>
        </p:spPr>
      </p:pic>
    </p:spTree>
    <p:extLst>
      <p:ext uri="{BB962C8B-B14F-4D97-AF65-F5344CB8AC3E}">
        <p14:creationId xmlns:p14="http://schemas.microsoft.com/office/powerpoint/2010/main" val="3987237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ildsida positiv och negativ logotyp">
    <p:bg>
      <p:bgPr>
        <a:solidFill>
          <a:schemeClr val="accent1"/>
        </a:solidFill>
        <a:effectLst/>
      </p:bgPr>
    </p:bg>
    <p:spTree>
      <p:nvGrpSpPr>
        <p:cNvPr id="1" name=""/>
        <p:cNvGrpSpPr/>
        <p:nvPr/>
      </p:nvGrpSpPr>
      <p:grpSpPr>
        <a:xfrm>
          <a:off x="0" y="0"/>
          <a:ext cx="0" cy="0"/>
          <a:chOff x="0" y="0"/>
          <a:chExt cx="0" cy="0"/>
        </a:xfrm>
      </p:grpSpPr>
      <p:sp>
        <p:nvSpPr>
          <p:cNvPr id="6" name="Platshållare för bild 5" descr="Fotografi&#10;">
            <a:extLst>
              <a:ext uri="{FF2B5EF4-FFF2-40B4-BE49-F238E27FC236}">
                <a16:creationId xmlns:a16="http://schemas.microsoft.com/office/drawing/2014/main" id="{FCD0AEEB-50A2-F14E-A4BB-EC5B9EC685E6}"/>
              </a:ext>
            </a:extLst>
          </p:cNvPr>
          <p:cNvSpPr>
            <a:spLocks noGrp="1"/>
          </p:cNvSpPr>
          <p:nvPr>
            <p:ph type="pic" sz="quarter" idx="10"/>
          </p:nvPr>
        </p:nvSpPr>
        <p:spPr>
          <a:xfrm>
            <a:off x="0" y="0"/>
            <a:ext cx="12192000" cy="6858000"/>
          </a:xfrm>
        </p:spPr>
        <p:txBody>
          <a:bodyPr/>
          <a:lstStyle/>
          <a:p>
            <a:endParaRPr lang="sv-SE" dirty="0"/>
          </a:p>
        </p:txBody>
      </p:sp>
      <p:sp>
        <p:nvSpPr>
          <p:cNvPr id="9" name="Platshållare för innehåll 19" descr="Rubrik">
            <a:extLst>
              <a:ext uri="{FF2B5EF4-FFF2-40B4-BE49-F238E27FC236}">
                <a16:creationId xmlns:a16="http://schemas.microsoft.com/office/drawing/2014/main" id="{81F5EFA6-FF3B-8B48-81F8-E6C406BD79E1}"/>
              </a:ext>
            </a:extLst>
          </p:cNvPr>
          <p:cNvSpPr>
            <a:spLocks noGrp="1"/>
          </p:cNvSpPr>
          <p:nvPr>
            <p:ph sz="quarter" idx="13" hasCustomPrompt="1"/>
          </p:nvPr>
        </p:nvSpPr>
        <p:spPr>
          <a:xfrm>
            <a:off x="612048" y="693170"/>
            <a:ext cx="7035661" cy="792797"/>
          </a:xfrm>
        </p:spPr>
        <p:txBody>
          <a:bodyPr lIns="36000">
            <a:noAutofit/>
          </a:bodyPr>
          <a:lstStyle>
            <a:lvl1pPr marL="0" indent="0">
              <a:buFontTx/>
              <a:buNone/>
              <a:defRPr sz="6000" spc="-150">
                <a:solidFill>
                  <a:schemeClr val="bg1"/>
                </a:solidFill>
              </a:defRPr>
            </a:lvl1pPr>
          </a:lstStyle>
          <a:p>
            <a:r>
              <a:rPr lang="sv-SE" dirty="0"/>
              <a:t>Eventuell bildrubrik</a:t>
            </a:r>
          </a:p>
        </p:txBody>
      </p:sp>
      <p:sp>
        <p:nvSpPr>
          <p:cNvPr id="15" name="Platshållare för innehåll 14">
            <a:extLst>
              <a:ext uri="{FF2B5EF4-FFF2-40B4-BE49-F238E27FC236}">
                <a16:creationId xmlns:a16="http://schemas.microsoft.com/office/drawing/2014/main" id="{BB55AE79-6D7E-B447-9FFE-1461876245A5}"/>
              </a:ext>
            </a:extLst>
          </p:cNvPr>
          <p:cNvSpPr>
            <a:spLocks noGrp="1"/>
          </p:cNvSpPr>
          <p:nvPr>
            <p:ph sz="quarter" idx="15"/>
          </p:nvPr>
        </p:nvSpPr>
        <p:spPr>
          <a:xfrm>
            <a:off x="700617" y="5575300"/>
            <a:ext cx="2319338" cy="211667"/>
          </a:xfrm>
          <a:blipFill>
            <a:blip r:embed="rId2"/>
            <a:stretch>
              <a:fillRect t="-1024" b="-1024"/>
            </a:stretch>
          </a:blipFill>
        </p:spPr>
        <p:txBody>
          <a:bodyPr>
            <a:normAutofit/>
          </a:bodyPr>
          <a:lstStyle>
            <a:lvl1pPr>
              <a:defRPr sz="100"/>
            </a:lvl1pPr>
          </a:lstStyle>
          <a:p>
            <a:pPr lvl="0"/>
            <a:endParaRPr lang="sv-SE" dirty="0"/>
          </a:p>
        </p:txBody>
      </p:sp>
      <p:sp>
        <p:nvSpPr>
          <p:cNvPr id="4" name="Platshållare för innehåll 3">
            <a:extLst>
              <a:ext uri="{FF2B5EF4-FFF2-40B4-BE49-F238E27FC236}">
                <a16:creationId xmlns:a16="http://schemas.microsoft.com/office/drawing/2014/main" id="{E4E51D57-4148-4240-8FB4-48ED4A111296}"/>
              </a:ext>
            </a:extLst>
          </p:cNvPr>
          <p:cNvSpPr>
            <a:spLocks noGrp="1"/>
          </p:cNvSpPr>
          <p:nvPr>
            <p:ph sz="quarter" idx="16"/>
          </p:nvPr>
        </p:nvSpPr>
        <p:spPr>
          <a:xfrm>
            <a:off x="0" y="5740402"/>
            <a:ext cx="12192000" cy="1116000"/>
          </a:xfrm>
          <a:blipFill dpi="0" rotWithShape="1">
            <a:blip r:embed="rId3"/>
            <a:srcRect/>
            <a:stretch>
              <a:fillRect t="-1" b="117"/>
            </a:stretch>
          </a:blipFill>
        </p:spPr>
        <p:txBody>
          <a:bodyPr>
            <a:normAutofit/>
          </a:bodyPr>
          <a:lstStyle>
            <a:lvl1pPr>
              <a:defRPr sz="100"/>
            </a:lvl1pPr>
          </a:lstStyle>
          <a:p>
            <a:pPr lvl="0"/>
            <a:endParaRPr lang="sv-SE" dirty="0"/>
          </a:p>
        </p:txBody>
      </p:sp>
    </p:spTree>
    <p:extLst>
      <p:ext uri="{BB962C8B-B14F-4D97-AF65-F5344CB8AC3E}">
        <p14:creationId xmlns:p14="http://schemas.microsoft.com/office/powerpoint/2010/main" val="3815669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vslutningssida ljus">
    <p:bg>
      <p:bgPr>
        <a:solidFill>
          <a:schemeClr val="accent1"/>
        </a:solidFill>
        <a:effectLst/>
      </p:bgPr>
    </p:bg>
    <p:spTree>
      <p:nvGrpSpPr>
        <p:cNvPr id="1" name=""/>
        <p:cNvGrpSpPr/>
        <p:nvPr/>
      </p:nvGrpSpPr>
      <p:grpSpPr>
        <a:xfrm>
          <a:off x="0" y="0"/>
          <a:ext cx="0" cy="0"/>
          <a:chOff x="0" y="0"/>
          <a:chExt cx="0" cy="0"/>
        </a:xfrm>
      </p:grpSpPr>
      <p:sp>
        <p:nvSpPr>
          <p:cNvPr id="9" name="Platshållare för innehåll 19" descr="Rubrik">
            <a:extLst>
              <a:ext uri="{FF2B5EF4-FFF2-40B4-BE49-F238E27FC236}">
                <a16:creationId xmlns:a16="http://schemas.microsoft.com/office/drawing/2014/main" id="{81F5EFA6-FF3B-8B48-81F8-E6C406BD79E1}"/>
              </a:ext>
            </a:extLst>
          </p:cNvPr>
          <p:cNvSpPr>
            <a:spLocks noGrp="1"/>
          </p:cNvSpPr>
          <p:nvPr>
            <p:ph sz="quarter" idx="13" hasCustomPrompt="1"/>
          </p:nvPr>
        </p:nvSpPr>
        <p:spPr>
          <a:xfrm>
            <a:off x="612048" y="693170"/>
            <a:ext cx="7035661" cy="792797"/>
          </a:xfrm>
        </p:spPr>
        <p:txBody>
          <a:bodyPr lIns="36000">
            <a:noAutofit/>
          </a:bodyPr>
          <a:lstStyle>
            <a:lvl1pPr marL="0" indent="0">
              <a:buFontTx/>
              <a:buNone/>
              <a:defRPr sz="6000" spc="-150">
                <a:solidFill>
                  <a:schemeClr val="bg1"/>
                </a:solidFill>
              </a:defRPr>
            </a:lvl1pPr>
          </a:lstStyle>
          <a:p>
            <a:r>
              <a:rPr lang="sv-SE" dirty="0"/>
              <a:t>Rubrik</a:t>
            </a:r>
          </a:p>
        </p:txBody>
      </p:sp>
      <p:sp>
        <p:nvSpPr>
          <p:cNvPr id="8" name="Underrubrik 2" descr="Text">
            <a:extLst>
              <a:ext uri="{FF2B5EF4-FFF2-40B4-BE49-F238E27FC236}">
                <a16:creationId xmlns:a16="http://schemas.microsoft.com/office/drawing/2014/main" id="{F60259B8-26C3-2841-A1CA-8A5D094B707D}"/>
              </a:ext>
            </a:extLst>
          </p:cNvPr>
          <p:cNvSpPr>
            <a:spLocks noGrp="1"/>
          </p:cNvSpPr>
          <p:nvPr>
            <p:ph type="subTitle" idx="1" hasCustomPrompt="1"/>
          </p:nvPr>
        </p:nvSpPr>
        <p:spPr>
          <a:xfrm>
            <a:off x="683491" y="2215276"/>
            <a:ext cx="7205146" cy="1907273"/>
          </a:xfrm>
        </p:spPr>
        <p:txBody>
          <a:bodyPr rIns="90000">
            <a:normAutofit/>
          </a:bodyPr>
          <a:lstStyle>
            <a:lvl1pPr marL="0" indent="0" algn="l">
              <a:buNone/>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Namn och kontaktuppgifter</a:t>
            </a:r>
          </a:p>
        </p:txBody>
      </p:sp>
      <p:pic>
        <p:nvPicPr>
          <p:cNvPr id="18" name="Bildobjekt 17">
            <a:extLst>
              <a:ext uri="{FF2B5EF4-FFF2-40B4-BE49-F238E27FC236}">
                <a16:creationId xmlns:a16="http://schemas.microsoft.com/office/drawing/2014/main" id="{D088BC9D-3643-ED49-845F-4A45A3C86616}"/>
              </a:ext>
            </a:extLst>
          </p:cNvPr>
          <p:cNvPicPr>
            <a:picLocks noChangeAspect="1"/>
          </p:cNvPicPr>
          <p:nvPr userDrawn="1"/>
        </p:nvPicPr>
        <p:blipFill>
          <a:blip r:embed="rId2"/>
          <a:srcRect/>
          <a:stretch/>
        </p:blipFill>
        <p:spPr>
          <a:xfrm>
            <a:off x="701965" y="4885651"/>
            <a:ext cx="3860798" cy="362340"/>
          </a:xfrm>
          <a:prstGeom prst="rect">
            <a:avLst/>
          </a:prstGeom>
        </p:spPr>
      </p:pic>
      <p:pic>
        <p:nvPicPr>
          <p:cNvPr id="19" name="Bildobjekt 18">
            <a:extLst>
              <a:ext uri="{FF2B5EF4-FFF2-40B4-BE49-F238E27FC236}">
                <a16:creationId xmlns:a16="http://schemas.microsoft.com/office/drawing/2014/main" id="{862F2797-E5AA-6640-AC52-99312E4A3EE9}"/>
              </a:ext>
            </a:extLst>
          </p:cNvPr>
          <p:cNvPicPr>
            <a:picLocks noChangeAspect="1"/>
          </p:cNvPicPr>
          <p:nvPr userDrawn="1"/>
        </p:nvPicPr>
        <p:blipFill>
          <a:blip r:embed="rId3"/>
          <a:stretch>
            <a:fillRect/>
          </a:stretch>
        </p:blipFill>
        <p:spPr>
          <a:xfrm>
            <a:off x="0" y="5032953"/>
            <a:ext cx="12192000" cy="1435100"/>
          </a:xfrm>
          <a:prstGeom prst="rect">
            <a:avLst/>
          </a:prstGeom>
        </p:spPr>
      </p:pic>
      <p:sp>
        <p:nvSpPr>
          <p:cNvPr id="20" name="Rektangel 19">
            <a:extLst>
              <a:ext uri="{FF2B5EF4-FFF2-40B4-BE49-F238E27FC236}">
                <a16:creationId xmlns:a16="http://schemas.microsoft.com/office/drawing/2014/main" id="{96E3B7B9-EA02-5542-B95B-7AC889FF20BE}"/>
              </a:ext>
            </a:extLst>
          </p:cNvPr>
          <p:cNvSpPr/>
          <p:nvPr userDrawn="1"/>
        </p:nvSpPr>
        <p:spPr>
          <a:xfrm>
            <a:off x="0" y="6358467"/>
            <a:ext cx="12192000" cy="499533"/>
          </a:xfrm>
          <a:prstGeom prst="rect">
            <a:avLst/>
          </a:prstGeom>
          <a:solidFill>
            <a:schemeClr val="lt1"/>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sv-SE"/>
          </a:p>
        </p:txBody>
      </p:sp>
      <p:sp>
        <p:nvSpPr>
          <p:cNvPr id="21" name="Platshållare för innehåll 7">
            <a:extLst>
              <a:ext uri="{FF2B5EF4-FFF2-40B4-BE49-F238E27FC236}">
                <a16:creationId xmlns:a16="http://schemas.microsoft.com/office/drawing/2014/main" id="{AC358B38-BEBF-9A46-801F-3687EFD85EC0}"/>
              </a:ext>
            </a:extLst>
          </p:cNvPr>
          <p:cNvSpPr>
            <a:spLocks noGrp="1"/>
          </p:cNvSpPr>
          <p:nvPr>
            <p:ph sz="quarter" idx="14" hasCustomPrompt="1"/>
          </p:nvPr>
        </p:nvSpPr>
        <p:spPr>
          <a:xfrm>
            <a:off x="593725" y="6357938"/>
            <a:ext cx="1658408" cy="288925"/>
          </a:xfrm>
        </p:spPr>
        <p:txBody>
          <a:bodyPr>
            <a:noAutofit/>
          </a:bodyPr>
          <a:lstStyle>
            <a:lvl1pPr marL="0" indent="0">
              <a:buFontTx/>
              <a:buNone/>
              <a:defRPr sz="1000"/>
            </a:lvl1pPr>
          </a:lstStyle>
          <a:p>
            <a:pPr lvl="0"/>
            <a:r>
              <a:rPr lang="sv-SE" dirty="0"/>
              <a:t>Logotyp</a:t>
            </a:r>
          </a:p>
        </p:txBody>
      </p:sp>
      <p:sp>
        <p:nvSpPr>
          <p:cNvPr id="22" name="Platshållare för innehåll 7">
            <a:extLst>
              <a:ext uri="{FF2B5EF4-FFF2-40B4-BE49-F238E27FC236}">
                <a16:creationId xmlns:a16="http://schemas.microsoft.com/office/drawing/2014/main" id="{1C0269EF-D8E1-7948-98D1-5BA94651CBAB}"/>
              </a:ext>
            </a:extLst>
          </p:cNvPr>
          <p:cNvSpPr>
            <a:spLocks noGrp="1"/>
          </p:cNvSpPr>
          <p:nvPr>
            <p:ph sz="quarter" idx="15" hasCustomPrompt="1"/>
          </p:nvPr>
        </p:nvSpPr>
        <p:spPr>
          <a:xfrm>
            <a:off x="2414059"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3" name="Platshållare för innehåll 7">
            <a:extLst>
              <a:ext uri="{FF2B5EF4-FFF2-40B4-BE49-F238E27FC236}">
                <a16:creationId xmlns:a16="http://schemas.microsoft.com/office/drawing/2014/main" id="{51B9AD80-E097-AB46-A469-85244865B65F}"/>
              </a:ext>
            </a:extLst>
          </p:cNvPr>
          <p:cNvSpPr>
            <a:spLocks noGrp="1"/>
          </p:cNvSpPr>
          <p:nvPr>
            <p:ph sz="quarter" idx="16" hasCustomPrompt="1"/>
          </p:nvPr>
        </p:nvSpPr>
        <p:spPr>
          <a:xfrm>
            <a:off x="4234393"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4" name="Platshållare för innehåll 7">
            <a:extLst>
              <a:ext uri="{FF2B5EF4-FFF2-40B4-BE49-F238E27FC236}">
                <a16:creationId xmlns:a16="http://schemas.microsoft.com/office/drawing/2014/main" id="{75D7E654-7DE3-DA40-AD5B-ADB5015835F4}"/>
              </a:ext>
            </a:extLst>
          </p:cNvPr>
          <p:cNvSpPr>
            <a:spLocks noGrp="1"/>
          </p:cNvSpPr>
          <p:nvPr>
            <p:ph sz="quarter" idx="17" hasCustomPrompt="1"/>
          </p:nvPr>
        </p:nvSpPr>
        <p:spPr>
          <a:xfrm>
            <a:off x="6063193"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5" name="Platshållare för innehåll 7">
            <a:extLst>
              <a:ext uri="{FF2B5EF4-FFF2-40B4-BE49-F238E27FC236}">
                <a16:creationId xmlns:a16="http://schemas.microsoft.com/office/drawing/2014/main" id="{0F5B14DB-F6D3-DF40-AAD6-AFB720A84E0B}"/>
              </a:ext>
            </a:extLst>
          </p:cNvPr>
          <p:cNvSpPr>
            <a:spLocks noGrp="1"/>
          </p:cNvSpPr>
          <p:nvPr>
            <p:ph sz="quarter" idx="18" hasCustomPrompt="1"/>
          </p:nvPr>
        </p:nvSpPr>
        <p:spPr>
          <a:xfrm>
            <a:off x="7908926"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
        <p:nvSpPr>
          <p:cNvPr id="26" name="Platshållare för innehåll 7">
            <a:extLst>
              <a:ext uri="{FF2B5EF4-FFF2-40B4-BE49-F238E27FC236}">
                <a16:creationId xmlns:a16="http://schemas.microsoft.com/office/drawing/2014/main" id="{5559BCD3-FA14-F44D-B6A6-C9640143A68B}"/>
              </a:ext>
            </a:extLst>
          </p:cNvPr>
          <p:cNvSpPr>
            <a:spLocks noGrp="1"/>
          </p:cNvSpPr>
          <p:nvPr>
            <p:ph sz="quarter" idx="19" hasCustomPrompt="1"/>
          </p:nvPr>
        </p:nvSpPr>
        <p:spPr>
          <a:xfrm>
            <a:off x="9737726"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a:p>
            <a:pPr lvl="0"/>
            <a:endParaRPr lang="sv-SE" dirty="0"/>
          </a:p>
        </p:txBody>
      </p:sp>
    </p:spTree>
    <p:extLst>
      <p:ext uri="{BB962C8B-B14F-4D97-AF65-F5344CB8AC3E}">
        <p14:creationId xmlns:p14="http://schemas.microsoft.com/office/powerpoint/2010/main" val="1004581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tartsida mörk – Nationella rådet">
    <p:bg>
      <p:bgPr>
        <a:solidFill>
          <a:schemeClr val="tx1"/>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593896" y="1652344"/>
            <a:ext cx="7614920" cy="2789577"/>
          </a:xfrm>
        </p:spPr>
        <p:txBody>
          <a:bodyPr lIns="0" tIns="0" rIns="0" bIns="0" anchor="t" anchorCtr="0">
            <a:noAutofit/>
          </a:bodyPr>
          <a:lstStyle>
            <a:lvl1pPr algn="l">
              <a:lnSpc>
                <a:spcPts val="10000"/>
              </a:lnSpc>
              <a:defRPr sz="11000" spc="-500" baseline="0">
                <a:solidFill>
                  <a:schemeClr val="bg1"/>
                </a:solidFill>
              </a:defRPr>
            </a:lvl1pPr>
          </a:lstStyle>
          <a:p>
            <a:r>
              <a:rPr lang="sv-SE" dirty="0"/>
              <a:t>Rubrik</a:t>
            </a:r>
          </a:p>
        </p:txBody>
      </p:sp>
      <p:sp>
        <p:nvSpPr>
          <p:cNvPr id="20" name="Platshållare för innehåll 19" descr="Dårrad">
            <a:extLst>
              <a:ext uri="{FF2B5EF4-FFF2-40B4-BE49-F238E27FC236}">
                <a16:creationId xmlns:a16="http://schemas.microsoft.com/office/drawing/2014/main" id="{FA9C8239-CB13-B444-8477-853F3E9C0C3B}"/>
              </a:ext>
            </a:extLst>
          </p:cNvPr>
          <p:cNvSpPr>
            <a:spLocks noGrp="1"/>
          </p:cNvSpPr>
          <p:nvPr>
            <p:ph sz="quarter" idx="13" hasCustomPrompt="1"/>
          </p:nvPr>
        </p:nvSpPr>
        <p:spPr>
          <a:xfrm>
            <a:off x="612051" y="700881"/>
            <a:ext cx="7615237" cy="792797"/>
          </a:xfrm>
        </p:spPr>
        <p:txBody>
          <a:bodyPr lIns="36000">
            <a:noAutofit/>
          </a:bodyPr>
          <a:lstStyle>
            <a:lvl1pPr marL="0" indent="0">
              <a:buFontTx/>
              <a:buNone/>
              <a:defRPr sz="6000" spc="-150">
                <a:solidFill>
                  <a:schemeClr val="accent1"/>
                </a:solidFill>
              </a:defRPr>
            </a:lvl1pPr>
          </a:lstStyle>
          <a:p>
            <a:r>
              <a:rPr lang="sv-SE" dirty="0" err="1"/>
              <a:t>Dårrad</a:t>
            </a:r>
            <a:endParaRPr lang="sv-SE" dirty="0"/>
          </a:p>
        </p:txBody>
      </p:sp>
      <p:pic>
        <p:nvPicPr>
          <p:cNvPr id="4" name="Bildobjekt 3" descr="En våg med fyra linjer i olika gradienter av orange. Under står logotyper för: Försäkringskassan, Arbetsförmedlningen, Sveriges Kommuner och Regioner samt Socialstyrelsen. Tillsammans bildar de Finsam.">
            <a:extLst>
              <a:ext uri="{FF2B5EF4-FFF2-40B4-BE49-F238E27FC236}">
                <a16:creationId xmlns:a16="http://schemas.microsoft.com/office/drawing/2014/main" id="{04A5011F-64C5-A24A-8CBD-B9CBD51D8A11}"/>
              </a:ext>
            </a:extLst>
          </p:cNvPr>
          <p:cNvPicPr>
            <a:picLocks noChangeAspect="1"/>
          </p:cNvPicPr>
          <p:nvPr userDrawn="1"/>
        </p:nvPicPr>
        <p:blipFill>
          <a:blip r:embed="rId2"/>
          <a:stretch>
            <a:fillRect/>
          </a:stretch>
        </p:blipFill>
        <p:spPr>
          <a:xfrm>
            <a:off x="0" y="5156200"/>
            <a:ext cx="12192000" cy="1701800"/>
          </a:xfrm>
          <a:prstGeom prst="rect">
            <a:avLst/>
          </a:prstGeom>
        </p:spPr>
      </p:pic>
      <p:pic>
        <p:nvPicPr>
          <p:cNvPr id="8" name="Bildobjekt 7">
            <a:extLst>
              <a:ext uri="{FF2B5EF4-FFF2-40B4-BE49-F238E27FC236}">
                <a16:creationId xmlns:a16="http://schemas.microsoft.com/office/drawing/2014/main" id="{DA2D40C3-39DE-A247-8033-3D420660F22F}"/>
              </a:ext>
            </a:extLst>
          </p:cNvPr>
          <p:cNvPicPr>
            <a:picLocks noChangeAspect="1"/>
          </p:cNvPicPr>
          <p:nvPr userDrawn="1"/>
        </p:nvPicPr>
        <p:blipFill>
          <a:blip r:embed="rId3"/>
          <a:srcRect/>
          <a:stretch/>
        </p:blipFill>
        <p:spPr>
          <a:xfrm>
            <a:off x="701965" y="4624662"/>
            <a:ext cx="3860798" cy="580993"/>
          </a:xfrm>
          <a:prstGeom prst="rect">
            <a:avLst/>
          </a:prstGeom>
        </p:spPr>
      </p:pic>
    </p:spTree>
    <p:extLst>
      <p:ext uri="{BB962C8B-B14F-4D97-AF65-F5344CB8AC3E}">
        <p14:creationId xmlns:p14="http://schemas.microsoft.com/office/powerpoint/2010/main" val="4255673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tartsida mörk – egna logotyper">
    <p:bg>
      <p:bgPr>
        <a:solidFill>
          <a:schemeClr val="tx1"/>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593896" y="1652344"/>
            <a:ext cx="7614920" cy="2789577"/>
          </a:xfrm>
        </p:spPr>
        <p:txBody>
          <a:bodyPr lIns="0" tIns="0" rIns="0" bIns="0" anchor="t" anchorCtr="0">
            <a:noAutofit/>
          </a:bodyPr>
          <a:lstStyle>
            <a:lvl1pPr algn="l">
              <a:lnSpc>
                <a:spcPts val="10000"/>
              </a:lnSpc>
              <a:defRPr sz="11000" spc="-500" baseline="0">
                <a:solidFill>
                  <a:schemeClr val="bg1"/>
                </a:solidFill>
              </a:defRPr>
            </a:lvl1pPr>
          </a:lstStyle>
          <a:p>
            <a:r>
              <a:rPr lang="sv-SE" dirty="0"/>
              <a:t>Rubrik</a:t>
            </a:r>
          </a:p>
        </p:txBody>
      </p:sp>
      <p:sp>
        <p:nvSpPr>
          <p:cNvPr id="20" name="Platshållare för innehåll 19" descr="Dårrad">
            <a:extLst>
              <a:ext uri="{FF2B5EF4-FFF2-40B4-BE49-F238E27FC236}">
                <a16:creationId xmlns:a16="http://schemas.microsoft.com/office/drawing/2014/main" id="{FA9C8239-CB13-B444-8477-853F3E9C0C3B}"/>
              </a:ext>
            </a:extLst>
          </p:cNvPr>
          <p:cNvSpPr>
            <a:spLocks noGrp="1"/>
          </p:cNvSpPr>
          <p:nvPr>
            <p:ph sz="quarter" idx="13" hasCustomPrompt="1"/>
          </p:nvPr>
        </p:nvSpPr>
        <p:spPr>
          <a:xfrm>
            <a:off x="612051" y="700881"/>
            <a:ext cx="7615237" cy="792797"/>
          </a:xfrm>
        </p:spPr>
        <p:txBody>
          <a:bodyPr lIns="36000">
            <a:noAutofit/>
          </a:bodyPr>
          <a:lstStyle>
            <a:lvl1pPr marL="0" indent="0">
              <a:buFontTx/>
              <a:buNone/>
              <a:defRPr sz="6000" spc="-150">
                <a:solidFill>
                  <a:schemeClr val="accent1"/>
                </a:solidFill>
              </a:defRPr>
            </a:lvl1pPr>
          </a:lstStyle>
          <a:p>
            <a:r>
              <a:rPr lang="sv-SE" dirty="0" err="1"/>
              <a:t>Dårrad</a:t>
            </a:r>
            <a:endParaRPr lang="sv-SE" dirty="0"/>
          </a:p>
        </p:txBody>
      </p:sp>
      <p:pic>
        <p:nvPicPr>
          <p:cNvPr id="6" name="Bildobjekt 5">
            <a:extLst>
              <a:ext uri="{FF2B5EF4-FFF2-40B4-BE49-F238E27FC236}">
                <a16:creationId xmlns:a16="http://schemas.microsoft.com/office/drawing/2014/main" id="{5120A77B-D574-DF48-83E4-26095CC0AC40}"/>
              </a:ext>
            </a:extLst>
          </p:cNvPr>
          <p:cNvPicPr>
            <a:picLocks noChangeAspect="1"/>
          </p:cNvPicPr>
          <p:nvPr userDrawn="1"/>
        </p:nvPicPr>
        <p:blipFill>
          <a:blip r:embed="rId2"/>
          <a:srcRect/>
          <a:stretch/>
        </p:blipFill>
        <p:spPr>
          <a:xfrm>
            <a:off x="701966" y="4885651"/>
            <a:ext cx="3860795" cy="362340"/>
          </a:xfrm>
          <a:prstGeom prst="rect">
            <a:avLst/>
          </a:prstGeom>
        </p:spPr>
      </p:pic>
      <p:pic>
        <p:nvPicPr>
          <p:cNvPr id="7" name="Bildobjekt 6">
            <a:extLst>
              <a:ext uri="{FF2B5EF4-FFF2-40B4-BE49-F238E27FC236}">
                <a16:creationId xmlns:a16="http://schemas.microsoft.com/office/drawing/2014/main" id="{572D16BA-3C7C-C449-840D-1403B08F06E4}"/>
              </a:ext>
            </a:extLst>
          </p:cNvPr>
          <p:cNvPicPr>
            <a:picLocks noChangeAspect="1"/>
          </p:cNvPicPr>
          <p:nvPr userDrawn="1"/>
        </p:nvPicPr>
        <p:blipFill>
          <a:blip r:embed="rId3"/>
          <a:srcRect/>
          <a:stretch/>
        </p:blipFill>
        <p:spPr>
          <a:xfrm>
            <a:off x="0" y="5032953"/>
            <a:ext cx="12192000" cy="1435100"/>
          </a:xfrm>
          <a:prstGeom prst="rect">
            <a:avLst/>
          </a:prstGeom>
        </p:spPr>
      </p:pic>
      <p:sp>
        <p:nvSpPr>
          <p:cNvPr id="9" name="Rektangel 8">
            <a:extLst>
              <a:ext uri="{FF2B5EF4-FFF2-40B4-BE49-F238E27FC236}">
                <a16:creationId xmlns:a16="http://schemas.microsoft.com/office/drawing/2014/main" id="{81B83451-F9E0-8545-AAA1-8A1A1EEF42C6}"/>
              </a:ext>
            </a:extLst>
          </p:cNvPr>
          <p:cNvSpPr/>
          <p:nvPr userDrawn="1"/>
        </p:nvSpPr>
        <p:spPr>
          <a:xfrm>
            <a:off x="0" y="6358467"/>
            <a:ext cx="12192000" cy="499533"/>
          </a:xfrm>
          <a:prstGeom prst="rect">
            <a:avLst/>
          </a:prstGeom>
          <a:solidFill>
            <a:schemeClr val="lt1"/>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sv-SE"/>
          </a:p>
        </p:txBody>
      </p:sp>
      <p:sp>
        <p:nvSpPr>
          <p:cNvPr id="16" name="Platshållare för innehåll 7">
            <a:extLst>
              <a:ext uri="{FF2B5EF4-FFF2-40B4-BE49-F238E27FC236}">
                <a16:creationId xmlns:a16="http://schemas.microsoft.com/office/drawing/2014/main" id="{E50F8A38-5825-F94D-B114-CB853A3C4DD9}"/>
              </a:ext>
            </a:extLst>
          </p:cNvPr>
          <p:cNvSpPr>
            <a:spLocks noGrp="1"/>
          </p:cNvSpPr>
          <p:nvPr>
            <p:ph sz="quarter" idx="14" hasCustomPrompt="1"/>
          </p:nvPr>
        </p:nvSpPr>
        <p:spPr>
          <a:xfrm>
            <a:off x="593725"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solidFill>
                  <a:schemeClr val="tx2"/>
                </a:solidFill>
              </a:defRPr>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p:txBody>
      </p:sp>
      <p:sp>
        <p:nvSpPr>
          <p:cNvPr id="17" name="Platshållare för innehåll 7">
            <a:extLst>
              <a:ext uri="{FF2B5EF4-FFF2-40B4-BE49-F238E27FC236}">
                <a16:creationId xmlns:a16="http://schemas.microsoft.com/office/drawing/2014/main" id="{7CFA901B-7104-0741-9E4A-59BEFD29B43E}"/>
              </a:ext>
            </a:extLst>
          </p:cNvPr>
          <p:cNvSpPr>
            <a:spLocks noGrp="1"/>
          </p:cNvSpPr>
          <p:nvPr>
            <p:ph sz="quarter" idx="15" hasCustomPrompt="1"/>
          </p:nvPr>
        </p:nvSpPr>
        <p:spPr>
          <a:xfrm>
            <a:off x="2414059"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solidFill>
                  <a:schemeClr val="tx2"/>
                </a:solidFill>
              </a:defRPr>
            </a:lvl1pPr>
          </a:lstStyle>
          <a:p>
            <a:pPr lvl="0"/>
            <a:r>
              <a:rPr lang="sv-SE" dirty="0"/>
              <a:t>Logotyp</a:t>
            </a:r>
          </a:p>
        </p:txBody>
      </p:sp>
      <p:sp>
        <p:nvSpPr>
          <p:cNvPr id="18" name="Platshållare för innehåll 7">
            <a:extLst>
              <a:ext uri="{FF2B5EF4-FFF2-40B4-BE49-F238E27FC236}">
                <a16:creationId xmlns:a16="http://schemas.microsoft.com/office/drawing/2014/main" id="{5F0E8BE2-9C99-6C49-ADC8-E73C8B8BBCC2}"/>
              </a:ext>
            </a:extLst>
          </p:cNvPr>
          <p:cNvSpPr>
            <a:spLocks noGrp="1"/>
          </p:cNvSpPr>
          <p:nvPr>
            <p:ph sz="quarter" idx="16" hasCustomPrompt="1"/>
          </p:nvPr>
        </p:nvSpPr>
        <p:spPr>
          <a:xfrm>
            <a:off x="4234393"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
        <p:nvSpPr>
          <p:cNvPr id="19" name="Platshållare för innehåll 7">
            <a:extLst>
              <a:ext uri="{FF2B5EF4-FFF2-40B4-BE49-F238E27FC236}">
                <a16:creationId xmlns:a16="http://schemas.microsoft.com/office/drawing/2014/main" id="{970B8E2A-F85F-9148-BAF6-12FCCC93B4D7}"/>
              </a:ext>
            </a:extLst>
          </p:cNvPr>
          <p:cNvSpPr>
            <a:spLocks noGrp="1"/>
          </p:cNvSpPr>
          <p:nvPr>
            <p:ph sz="quarter" idx="17" hasCustomPrompt="1"/>
          </p:nvPr>
        </p:nvSpPr>
        <p:spPr>
          <a:xfrm>
            <a:off x="6063193"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
        <p:nvSpPr>
          <p:cNvPr id="21" name="Platshållare för innehåll 7">
            <a:extLst>
              <a:ext uri="{FF2B5EF4-FFF2-40B4-BE49-F238E27FC236}">
                <a16:creationId xmlns:a16="http://schemas.microsoft.com/office/drawing/2014/main" id="{D9BF8FF4-BF67-4A43-AE7E-6E6FF44E2F7A}"/>
              </a:ext>
            </a:extLst>
          </p:cNvPr>
          <p:cNvSpPr>
            <a:spLocks noGrp="1"/>
          </p:cNvSpPr>
          <p:nvPr>
            <p:ph sz="quarter" idx="18" hasCustomPrompt="1"/>
          </p:nvPr>
        </p:nvSpPr>
        <p:spPr>
          <a:xfrm>
            <a:off x="7908926"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
        <p:nvSpPr>
          <p:cNvPr id="22" name="Platshållare för innehåll 7">
            <a:extLst>
              <a:ext uri="{FF2B5EF4-FFF2-40B4-BE49-F238E27FC236}">
                <a16:creationId xmlns:a16="http://schemas.microsoft.com/office/drawing/2014/main" id="{C840CE65-646D-7F4F-A987-B8ADB6FE90BE}"/>
              </a:ext>
            </a:extLst>
          </p:cNvPr>
          <p:cNvSpPr>
            <a:spLocks noGrp="1"/>
          </p:cNvSpPr>
          <p:nvPr>
            <p:ph sz="quarter" idx="19" hasCustomPrompt="1"/>
          </p:nvPr>
        </p:nvSpPr>
        <p:spPr>
          <a:xfrm>
            <a:off x="9737726"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Tree>
    <p:extLst>
      <p:ext uri="{BB962C8B-B14F-4D97-AF65-F5344CB8AC3E}">
        <p14:creationId xmlns:p14="http://schemas.microsoft.com/office/powerpoint/2010/main" val="2077445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och illustration mörk">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3879273" y="717139"/>
            <a:ext cx="7451667" cy="750102"/>
          </a:xfrm>
        </p:spPr>
        <p:txBody>
          <a:bodyPr anchor="t" anchorCtr="0">
            <a:noAutofit/>
          </a:bodyPr>
          <a:lstStyle>
            <a:lvl1pPr algn="l">
              <a:defRPr sz="4800" spc="-150">
                <a:solidFill>
                  <a:schemeClr val="accent1"/>
                </a:solidFill>
              </a:defRPr>
            </a:lvl1pPr>
          </a:lstStyle>
          <a:p>
            <a:r>
              <a:rPr lang="sv-SE" dirty="0" err="1"/>
              <a:t>Lorem</a:t>
            </a:r>
            <a:r>
              <a:rPr lang="sv-SE" dirty="0"/>
              <a:t> </a:t>
            </a:r>
            <a:r>
              <a:rPr lang="sv-SE" dirty="0" err="1"/>
              <a:t>ipsum</a:t>
            </a:r>
            <a:r>
              <a:rPr lang="sv-SE" dirty="0"/>
              <a:t> </a:t>
            </a:r>
            <a:r>
              <a:rPr lang="sv-SE" dirty="0" err="1"/>
              <a:t>Lorem</a:t>
            </a:r>
            <a:endParaRPr lang="sv-SE" dirty="0"/>
          </a:p>
        </p:txBody>
      </p:sp>
      <p:sp>
        <p:nvSpPr>
          <p:cNvPr id="3" name="Underrubrik 2" descr="Text">
            <a:extLst>
              <a:ext uri="{FF2B5EF4-FFF2-40B4-BE49-F238E27FC236}">
                <a16:creationId xmlns:a16="http://schemas.microsoft.com/office/drawing/2014/main" id="{4EEEF225-0091-2A49-A0D8-50575A5EB2E8}"/>
              </a:ext>
            </a:extLst>
          </p:cNvPr>
          <p:cNvSpPr>
            <a:spLocks noGrp="1"/>
          </p:cNvSpPr>
          <p:nvPr>
            <p:ph type="subTitle" idx="1" hasCustomPrompt="1"/>
          </p:nvPr>
        </p:nvSpPr>
        <p:spPr>
          <a:xfrm>
            <a:off x="3879273" y="1562572"/>
            <a:ext cx="7451667" cy="2872740"/>
          </a:xfrm>
        </p:spPr>
        <p:txBody>
          <a:bodyPr rIns="90000">
            <a:noAutofit/>
          </a:bodyPr>
          <a:lstStyle>
            <a:lvl1pPr marL="0" indent="0" algn="l">
              <a:buNone/>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r>
              <a:rPr lang="sv-SE" dirty="0" err="1"/>
              <a:t>Lorem</a:t>
            </a:r>
            <a:r>
              <a:rPr lang="sv-SE" dirty="0"/>
              <a:t> </a:t>
            </a:r>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p>
        </p:txBody>
      </p:sp>
      <p:sp>
        <p:nvSpPr>
          <p:cNvPr id="9" name="Platshållare för innehåll 8" descr="Illustration">
            <a:extLst>
              <a:ext uri="{FF2B5EF4-FFF2-40B4-BE49-F238E27FC236}">
                <a16:creationId xmlns:a16="http://schemas.microsoft.com/office/drawing/2014/main" id="{14DB1550-8AA9-7A4C-9925-5067266ADF9E}"/>
              </a:ext>
            </a:extLst>
          </p:cNvPr>
          <p:cNvSpPr>
            <a:spLocks noGrp="1"/>
          </p:cNvSpPr>
          <p:nvPr>
            <p:ph sz="quarter" idx="10" hasCustomPrompt="1"/>
          </p:nvPr>
        </p:nvSpPr>
        <p:spPr>
          <a:xfrm>
            <a:off x="701964" y="811712"/>
            <a:ext cx="2924175" cy="3623599"/>
          </a:xfrm>
        </p:spPr>
        <p:txBody>
          <a:bodyPr>
            <a:normAutofit/>
          </a:bodyPr>
          <a:lstStyle>
            <a:lvl1pPr marL="0" indent="0">
              <a:buNone/>
              <a:defRPr sz="1800"/>
            </a:lvl1pPr>
          </a:lstStyle>
          <a:p>
            <a:r>
              <a:rPr lang="sv-SE" dirty="0"/>
              <a:t>Illustration</a:t>
            </a:r>
          </a:p>
        </p:txBody>
      </p:sp>
      <p:pic>
        <p:nvPicPr>
          <p:cNvPr id="8" name="Bildobjekt 7">
            <a:extLst>
              <a:ext uri="{FF2B5EF4-FFF2-40B4-BE49-F238E27FC236}">
                <a16:creationId xmlns:a16="http://schemas.microsoft.com/office/drawing/2014/main" id="{6B8370C0-0BDE-DC45-B8E9-9217095113F8}"/>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753100"/>
            <a:ext cx="12192000" cy="1104900"/>
          </a:xfrm>
          <a:prstGeom prst="rect">
            <a:avLst/>
          </a:prstGeom>
        </p:spPr>
      </p:pic>
      <p:pic>
        <p:nvPicPr>
          <p:cNvPr id="11" name="Bildobjekt 10">
            <a:extLst>
              <a:ext uri="{FF2B5EF4-FFF2-40B4-BE49-F238E27FC236}">
                <a16:creationId xmlns:a16="http://schemas.microsoft.com/office/drawing/2014/main" id="{6381104B-CCCC-DC44-993D-980E8A9B0864}"/>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552241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Rubrik och punktlista mörk">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E46A2EEB-AE20-134C-A324-6A6DB19FF8A7}"/>
              </a:ext>
            </a:extLst>
          </p:cNvPr>
          <p:cNvSpPr>
            <a:spLocks noGrp="1"/>
          </p:cNvSpPr>
          <p:nvPr>
            <p:ph type="title"/>
          </p:nvPr>
        </p:nvSpPr>
        <p:spPr>
          <a:xfrm>
            <a:off x="665020" y="725085"/>
            <a:ext cx="10515600" cy="715328"/>
          </a:xfrm>
        </p:spPr>
        <p:txBody>
          <a:bodyPr/>
          <a:lstStyle>
            <a:lvl1pPr>
              <a:defRPr>
                <a:solidFill>
                  <a:schemeClr val="accent1"/>
                </a:solidFill>
              </a:defRPr>
            </a:lvl1pPr>
          </a:lstStyle>
          <a:p>
            <a:r>
              <a:rPr lang="sv-SE" dirty="0"/>
              <a:t>Klicka här för att ändra mall för rubrikformat</a:t>
            </a:r>
          </a:p>
        </p:txBody>
      </p:sp>
      <p:sp>
        <p:nvSpPr>
          <p:cNvPr id="3" name="Platshållare för innehåll 2" descr="Punktlista">
            <a:extLst>
              <a:ext uri="{FF2B5EF4-FFF2-40B4-BE49-F238E27FC236}">
                <a16:creationId xmlns:a16="http://schemas.microsoft.com/office/drawing/2014/main" id="{59D23C23-AB3D-9E4C-A428-C4FDC4E2F166}"/>
              </a:ext>
            </a:extLst>
          </p:cNvPr>
          <p:cNvSpPr>
            <a:spLocks noGrp="1"/>
          </p:cNvSpPr>
          <p:nvPr>
            <p:ph idx="1"/>
          </p:nvPr>
        </p:nvSpPr>
        <p:spPr>
          <a:xfrm>
            <a:off x="692728" y="1569183"/>
            <a:ext cx="10515600" cy="3447415"/>
          </a:xfrm>
        </p:spPr>
        <p:txBody>
          <a:bodyPr/>
          <a:lstStyle>
            <a:lvl1pPr>
              <a:defRPr spc="-1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8" name="Bildobjekt 7">
            <a:extLst>
              <a:ext uri="{FF2B5EF4-FFF2-40B4-BE49-F238E27FC236}">
                <a16:creationId xmlns:a16="http://schemas.microsoft.com/office/drawing/2014/main" id="{4663DE16-3D91-9A4E-9D34-E740E406AC5A}"/>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753100"/>
            <a:ext cx="12192000" cy="1104900"/>
          </a:xfrm>
          <a:prstGeom prst="rect">
            <a:avLst/>
          </a:prstGeom>
        </p:spPr>
      </p:pic>
      <p:pic>
        <p:nvPicPr>
          <p:cNvPr id="9" name="Bildobjekt 8">
            <a:extLst>
              <a:ext uri="{FF2B5EF4-FFF2-40B4-BE49-F238E27FC236}">
                <a16:creationId xmlns:a16="http://schemas.microsoft.com/office/drawing/2014/main" id="{CCE1DD5E-B1F6-AD4D-BB5C-0B7913B702FF}"/>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432421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Rubrik och 2 punktlistor mörk">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E46A2EEB-AE20-134C-A324-6A6DB19FF8A7}"/>
              </a:ext>
            </a:extLst>
          </p:cNvPr>
          <p:cNvSpPr>
            <a:spLocks noGrp="1"/>
          </p:cNvSpPr>
          <p:nvPr>
            <p:ph type="title"/>
          </p:nvPr>
        </p:nvSpPr>
        <p:spPr>
          <a:xfrm>
            <a:off x="665020" y="725085"/>
            <a:ext cx="10515600" cy="715328"/>
          </a:xfrm>
        </p:spPr>
        <p:txBody>
          <a:bodyPr/>
          <a:lstStyle>
            <a:lvl1pPr>
              <a:defRPr>
                <a:solidFill>
                  <a:schemeClr val="accent1"/>
                </a:solidFill>
              </a:defRPr>
            </a:lvl1pPr>
          </a:lstStyle>
          <a:p>
            <a:r>
              <a:rPr lang="sv-SE" dirty="0"/>
              <a:t>Klicka här för att ändra mall för rubrikformat</a:t>
            </a:r>
          </a:p>
        </p:txBody>
      </p:sp>
      <p:sp>
        <p:nvSpPr>
          <p:cNvPr id="8" name="Platshållare för innehåll 2" descr="Punktlista">
            <a:extLst>
              <a:ext uri="{FF2B5EF4-FFF2-40B4-BE49-F238E27FC236}">
                <a16:creationId xmlns:a16="http://schemas.microsoft.com/office/drawing/2014/main" id="{5EA81929-6E7B-3146-800E-081002E622C0}"/>
              </a:ext>
            </a:extLst>
          </p:cNvPr>
          <p:cNvSpPr>
            <a:spLocks noGrp="1"/>
          </p:cNvSpPr>
          <p:nvPr>
            <p:ph idx="1"/>
          </p:nvPr>
        </p:nvSpPr>
        <p:spPr>
          <a:xfrm>
            <a:off x="701962" y="1496481"/>
            <a:ext cx="4886037" cy="3447415"/>
          </a:xfrm>
        </p:spPr>
        <p:txBody>
          <a:bodyPr>
            <a:noAutofit/>
          </a:bodyPr>
          <a:lstStyle>
            <a:lvl1pPr>
              <a:defRPr sz="2800" spc="-50" baseline="0"/>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9" name="Platshållare för innehåll 2" descr="Punktlista">
            <a:extLst>
              <a:ext uri="{FF2B5EF4-FFF2-40B4-BE49-F238E27FC236}">
                <a16:creationId xmlns:a16="http://schemas.microsoft.com/office/drawing/2014/main" id="{CBD613D0-E45A-704A-B49D-E64D890DB275}"/>
              </a:ext>
            </a:extLst>
          </p:cNvPr>
          <p:cNvSpPr>
            <a:spLocks noGrp="1"/>
          </p:cNvSpPr>
          <p:nvPr>
            <p:ph idx="10"/>
          </p:nvPr>
        </p:nvSpPr>
        <p:spPr>
          <a:xfrm>
            <a:off x="5975926" y="1496481"/>
            <a:ext cx="4886037" cy="3447415"/>
          </a:xfrm>
        </p:spPr>
        <p:txBody>
          <a:bodyPr>
            <a:noAutofit/>
          </a:bodyPr>
          <a:lstStyle>
            <a:lvl1pPr>
              <a:defRPr sz="2800" spc="-50" baseline="0"/>
            </a:lvl1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pic>
        <p:nvPicPr>
          <p:cNvPr id="11" name="Bildobjekt 10">
            <a:extLst>
              <a:ext uri="{FF2B5EF4-FFF2-40B4-BE49-F238E27FC236}">
                <a16:creationId xmlns:a16="http://schemas.microsoft.com/office/drawing/2014/main" id="{FDA88F46-C45C-2441-A274-B564CD5A31C8}"/>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753100"/>
            <a:ext cx="12192000" cy="1104900"/>
          </a:xfrm>
          <a:prstGeom prst="rect">
            <a:avLst/>
          </a:prstGeom>
        </p:spPr>
      </p:pic>
      <p:pic>
        <p:nvPicPr>
          <p:cNvPr id="12" name="Bildobjekt 11">
            <a:extLst>
              <a:ext uri="{FF2B5EF4-FFF2-40B4-BE49-F238E27FC236}">
                <a16:creationId xmlns:a16="http://schemas.microsoft.com/office/drawing/2014/main" id="{E49F330D-C643-5741-A1FB-DC7CAB1C64D6}"/>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203963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utan punkter mörk">
    <p:bg>
      <p:bgPr>
        <a:solidFill>
          <a:schemeClr val="tx2"/>
        </a:solidFill>
        <a:effectLst/>
      </p:bgPr>
    </p:bg>
    <p:spTree>
      <p:nvGrpSpPr>
        <p:cNvPr id="1" name=""/>
        <p:cNvGrpSpPr/>
        <p:nvPr/>
      </p:nvGrpSpPr>
      <p:grpSpPr>
        <a:xfrm>
          <a:off x="0" y="0"/>
          <a:ext cx="0" cy="0"/>
          <a:chOff x="0" y="0"/>
          <a:chExt cx="0" cy="0"/>
        </a:xfrm>
      </p:grpSpPr>
      <p:sp>
        <p:nvSpPr>
          <p:cNvPr id="2" name="Rubrik 1" descr="Rubrik">
            <a:extLst>
              <a:ext uri="{FF2B5EF4-FFF2-40B4-BE49-F238E27FC236}">
                <a16:creationId xmlns:a16="http://schemas.microsoft.com/office/drawing/2014/main" id="{A2572C13-3610-D948-AE1E-45BBA02234D1}"/>
              </a:ext>
            </a:extLst>
          </p:cNvPr>
          <p:cNvSpPr>
            <a:spLocks noGrp="1"/>
          </p:cNvSpPr>
          <p:nvPr>
            <p:ph type="ctrTitle" hasCustomPrompt="1"/>
          </p:nvPr>
        </p:nvSpPr>
        <p:spPr>
          <a:xfrm>
            <a:off x="665019" y="717066"/>
            <a:ext cx="9296950" cy="743390"/>
          </a:xfrm>
        </p:spPr>
        <p:txBody>
          <a:bodyPr anchor="t" anchorCtr="0">
            <a:noAutofit/>
          </a:bodyPr>
          <a:lstStyle>
            <a:lvl1pPr algn="l">
              <a:defRPr sz="4800" spc="-200" baseline="0">
                <a:solidFill>
                  <a:schemeClr val="accent1"/>
                </a:solidFill>
              </a:defRPr>
            </a:lvl1pPr>
          </a:lstStyle>
          <a:p>
            <a:r>
              <a:rPr lang="sv-SE" dirty="0" err="1"/>
              <a:t>Lorem</a:t>
            </a:r>
            <a:r>
              <a:rPr lang="sv-SE" dirty="0"/>
              <a:t> </a:t>
            </a:r>
            <a:r>
              <a:rPr lang="sv-SE" dirty="0" err="1"/>
              <a:t>ipsum</a:t>
            </a:r>
            <a:r>
              <a:rPr lang="sv-SE" dirty="0"/>
              <a:t> </a:t>
            </a:r>
            <a:r>
              <a:rPr lang="sv-SE" dirty="0" err="1"/>
              <a:t>Lorem</a:t>
            </a:r>
            <a:endParaRPr lang="sv-SE" dirty="0"/>
          </a:p>
        </p:txBody>
      </p:sp>
      <p:sp>
        <p:nvSpPr>
          <p:cNvPr id="3" name="Underrubrik 2" descr="Text">
            <a:extLst>
              <a:ext uri="{FF2B5EF4-FFF2-40B4-BE49-F238E27FC236}">
                <a16:creationId xmlns:a16="http://schemas.microsoft.com/office/drawing/2014/main" id="{4EEEF225-0091-2A49-A0D8-50575A5EB2E8}"/>
              </a:ext>
            </a:extLst>
          </p:cNvPr>
          <p:cNvSpPr>
            <a:spLocks noGrp="1"/>
          </p:cNvSpPr>
          <p:nvPr>
            <p:ph type="subTitle" idx="1" hasCustomPrompt="1"/>
          </p:nvPr>
        </p:nvSpPr>
        <p:spPr>
          <a:xfrm>
            <a:off x="683491" y="1513678"/>
            <a:ext cx="7325392" cy="3516690"/>
          </a:xfrm>
        </p:spPr>
        <p:txBody>
          <a:bodyPr rIns="90000">
            <a:noAutofit/>
          </a:bodyPr>
          <a:lstStyle>
            <a:lvl1pPr marL="0" indent="0" algn="l">
              <a:buNone/>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r>
              <a:rPr lang="sv-SE" dirty="0" err="1"/>
              <a:t>Lorem</a:t>
            </a:r>
            <a:r>
              <a:rPr lang="sv-SE" dirty="0"/>
              <a:t> </a:t>
            </a:r>
            <a:r>
              <a:rPr lang="sv-SE" dirty="0" err="1"/>
              <a:t>ipsum</a:t>
            </a:r>
            <a:r>
              <a:rPr lang="sv-SE" dirty="0"/>
              <a:t> </a:t>
            </a:r>
            <a:r>
              <a:rPr lang="sv-SE" dirty="0" err="1"/>
              <a:t>dolor</a:t>
            </a:r>
            <a:r>
              <a:rPr lang="sv-SE" dirty="0"/>
              <a:t> </a:t>
            </a:r>
            <a:r>
              <a:rPr lang="sv-SE" dirty="0" err="1"/>
              <a:t>sit</a:t>
            </a:r>
            <a:r>
              <a:rPr lang="sv-SE" dirty="0"/>
              <a:t> </a:t>
            </a:r>
            <a:r>
              <a:rPr lang="sv-SE" dirty="0" err="1"/>
              <a:t>amet</a:t>
            </a:r>
            <a:r>
              <a:rPr lang="sv-SE" dirty="0"/>
              <a:t>, </a:t>
            </a:r>
          </a:p>
        </p:txBody>
      </p:sp>
      <p:pic>
        <p:nvPicPr>
          <p:cNvPr id="7" name="Bildobjekt 6">
            <a:extLst>
              <a:ext uri="{FF2B5EF4-FFF2-40B4-BE49-F238E27FC236}">
                <a16:creationId xmlns:a16="http://schemas.microsoft.com/office/drawing/2014/main" id="{9D8A594F-6E6C-214B-8D15-351A1A726C0C}"/>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753100"/>
            <a:ext cx="12192000" cy="1104900"/>
          </a:xfrm>
          <a:prstGeom prst="rect">
            <a:avLst/>
          </a:prstGeom>
        </p:spPr>
      </p:pic>
      <p:pic>
        <p:nvPicPr>
          <p:cNvPr id="9" name="Bildobjekt 8">
            <a:extLst>
              <a:ext uri="{FF2B5EF4-FFF2-40B4-BE49-F238E27FC236}">
                <a16:creationId xmlns:a16="http://schemas.microsoft.com/office/drawing/2014/main" id="{8C9AE9F0-F0BA-894C-94CC-1700A4CE4C89}"/>
              </a:ext>
            </a:extLst>
          </p:cNvPr>
          <p:cNvPicPr>
            <a:picLocks noChangeAspect="1"/>
          </p:cNvPicPr>
          <p:nvPr userDrawn="1"/>
        </p:nvPicPr>
        <p:blipFill>
          <a:blip r:embed="rId3"/>
          <a:srcRect/>
          <a:stretch/>
        </p:blipFill>
        <p:spPr>
          <a:xfrm>
            <a:off x="701966" y="5575300"/>
            <a:ext cx="2307931" cy="216602"/>
          </a:xfrm>
          <a:prstGeom prst="rect">
            <a:avLst/>
          </a:prstGeom>
        </p:spPr>
      </p:pic>
    </p:spTree>
    <p:extLst>
      <p:ext uri="{BB962C8B-B14F-4D97-AF65-F5344CB8AC3E}">
        <p14:creationId xmlns:p14="http://schemas.microsoft.com/office/powerpoint/2010/main" val="2993394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ildsida negativ logotyp">
    <p:bg>
      <p:bgPr>
        <a:solidFill>
          <a:schemeClr val="tx2"/>
        </a:solidFill>
        <a:effectLst/>
      </p:bgPr>
    </p:bg>
    <p:spTree>
      <p:nvGrpSpPr>
        <p:cNvPr id="1" name=""/>
        <p:cNvGrpSpPr/>
        <p:nvPr/>
      </p:nvGrpSpPr>
      <p:grpSpPr>
        <a:xfrm>
          <a:off x="0" y="0"/>
          <a:ext cx="0" cy="0"/>
          <a:chOff x="0" y="0"/>
          <a:chExt cx="0" cy="0"/>
        </a:xfrm>
      </p:grpSpPr>
      <p:sp>
        <p:nvSpPr>
          <p:cNvPr id="6" name="Platshållare för bild 5" descr="Fotografi&#10;">
            <a:extLst>
              <a:ext uri="{FF2B5EF4-FFF2-40B4-BE49-F238E27FC236}">
                <a16:creationId xmlns:a16="http://schemas.microsoft.com/office/drawing/2014/main" id="{FCD0AEEB-50A2-F14E-A4BB-EC5B9EC685E6}"/>
              </a:ext>
            </a:extLst>
          </p:cNvPr>
          <p:cNvSpPr>
            <a:spLocks noGrp="1"/>
          </p:cNvSpPr>
          <p:nvPr>
            <p:ph type="pic" sz="quarter" idx="10"/>
          </p:nvPr>
        </p:nvSpPr>
        <p:spPr>
          <a:xfrm>
            <a:off x="0" y="0"/>
            <a:ext cx="12192000" cy="6858000"/>
          </a:xfrm>
        </p:spPr>
        <p:txBody>
          <a:bodyPr/>
          <a:lstStyle/>
          <a:p>
            <a:endParaRPr lang="sv-SE" dirty="0"/>
          </a:p>
        </p:txBody>
      </p:sp>
      <p:sp>
        <p:nvSpPr>
          <p:cNvPr id="9" name="Platshållare för innehåll 19" descr="Rubrik">
            <a:extLst>
              <a:ext uri="{FF2B5EF4-FFF2-40B4-BE49-F238E27FC236}">
                <a16:creationId xmlns:a16="http://schemas.microsoft.com/office/drawing/2014/main" id="{81F5EFA6-FF3B-8B48-81F8-E6C406BD79E1}"/>
              </a:ext>
            </a:extLst>
          </p:cNvPr>
          <p:cNvSpPr>
            <a:spLocks noGrp="1"/>
          </p:cNvSpPr>
          <p:nvPr>
            <p:ph sz="quarter" idx="13" hasCustomPrompt="1"/>
          </p:nvPr>
        </p:nvSpPr>
        <p:spPr>
          <a:xfrm>
            <a:off x="612048" y="693170"/>
            <a:ext cx="7035661" cy="792797"/>
          </a:xfrm>
        </p:spPr>
        <p:txBody>
          <a:bodyPr lIns="36000">
            <a:noAutofit/>
          </a:bodyPr>
          <a:lstStyle>
            <a:lvl1pPr marL="0" indent="0">
              <a:buFontTx/>
              <a:buNone/>
              <a:defRPr sz="6000" spc="-150">
                <a:solidFill>
                  <a:schemeClr val="bg1"/>
                </a:solidFill>
              </a:defRPr>
            </a:lvl1pPr>
          </a:lstStyle>
          <a:p>
            <a:r>
              <a:rPr lang="sv-SE" dirty="0"/>
              <a:t>Eventuell bildrubrik</a:t>
            </a:r>
          </a:p>
        </p:txBody>
      </p:sp>
      <p:sp>
        <p:nvSpPr>
          <p:cNvPr id="8" name="Platshållare för innehåll 14">
            <a:extLst>
              <a:ext uri="{FF2B5EF4-FFF2-40B4-BE49-F238E27FC236}">
                <a16:creationId xmlns:a16="http://schemas.microsoft.com/office/drawing/2014/main" id="{9F0662B2-17A2-D34C-988F-1EDF31297384}"/>
              </a:ext>
            </a:extLst>
          </p:cNvPr>
          <p:cNvSpPr>
            <a:spLocks noGrp="1"/>
          </p:cNvSpPr>
          <p:nvPr>
            <p:ph sz="quarter" idx="15"/>
          </p:nvPr>
        </p:nvSpPr>
        <p:spPr>
          <a:xfrm>
            <a:off x="700617" y="5575300"/>
            <a:ext cx="2319338" cy="211667"/>
          </a:xfrm>
          <a:blipFill>
            <a:blip r:embed="rId2"/>
            <a:stretch>
              <a:fillRect t="-1024" b="-1024"/>
            </a:stretch>
          </a:blipFill>
        </p:spPr>
        <p:txBody>
          <a:bodyPr>
            <a:normAutofit/>
          </a:bodyPr>
          <a:lstStyle>
            <a:lvl1pPr>
              <a:defRPr sz="100"/>
            </a:lvl1pPr>
          </a:lstStyle>
          <a:p>
            <a:pPr lvl="0"/>
            <a:endParaRPr lang="sv-SE" dirty="0"/>
          </a:p>
        </p:txBody>
      </p:sp>
      <p:sp>
        <p:nvSpPr>
          <p:cNvPr id="10" name="Platshållare för innehåll 3">
            <a:extLst>
              <a:ext uri="{FF2B5EF4-FFF2-40B4-BE49-F238E27FC236}">
                <a16:creationId xmlns:a16="http://schemas.microsoft.com/office/drawing/2014/main" id="{AE168939-24EA-0E4E-B0D7-2241BAB3A66F}"/>
              </a:ext>
            </a:extLst>
          </p:cNvPr>
          <p:cNvSpPr>
            <a:spLocks noGrp="1"/>
          </p:cNvSpPr>
          <p:nvPr>
            <p:ph sz="quarter" idx="16"/>
          </p:nvPr>
        </p:nvSpPr>
        <p:spPr>
          <a:xfrm>
            <a:off x="0" y="5740402"/>
            <a:ext cx="12192000" cy="1116000"/>
          </a:xfrm>
          <a:blipFill dpi="0" rotWithShape="1">
            <a:blip r:embed="rId3"/>
            <a:srcRect/>
            <a:stretch>
              <a:fillRect t="-1" b="117"/>
            </a:stretch>
          </a:blipFill>
        </p:spPr>
        <p:txBody>
          <a:bodyPr>
            <a:normAutofit/>
          </a:bodyPr>
          <a:lstStyle>
            <a:lvl1pPr>
              <a:defRPr sz="100"/>
            </a:lvl1pPr>
          </a:lstStyle>
          <a:p>
            <a:pPr lvl="0"/>
            <a:endParaRPr lang="sv-SE" dirty="0"/>
          </a:p>
        </p:txBody>
      </p:sp>
    </p:spTree>
    <p:extLst>
      <p:ext uri="{BB962C8B-B14F-4D97-AF65-F5344CB8AC3E}">
        <p14:creationId xmlns:p14="http://schemas.microsoft.com/office/powerpoint/2010/main" val="895421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vslutningssida mörk">
    <p:bg>
      <p:bgPr>
        <a:solidFill>
          <a:schemeClr val="tx2"/>
        </a:solidFill>
        <a:effectLst/>
      </p:bgPr>
    </p:bg>
    <p:spTree>
      <p:nvGrpSpPr>
        <p:cNvPr id="1" name=""/>
        <p:cNvGrpSpPr/>
        <p:nvPr/>
      </p:nvGrpSpPr>
      <p:grpSpPr>
        <a:xfrm>
          <a:off x="0" y="0"/>
          <a:ext cx="0" cy="0"/>
          <a:chOff x="0" y="0"/>
          <a:chExt cx="0" cy="0"/>
        </a:xfrm>
      </p:grpSpPr>
      <p:sp>
        <p:nvSpPr>
          <p:cNvPr id="9" name="Platshållare för innehåll 19" descr="Rubrik">
            <a:extLst>
              <a:ext uri="{FF2B5EF4-FFF2-40B4-BE49-F238E27FC236}">
                <a16:creationId xmlns:a16="http://schemas.microsoft.com/office/drawing/2014/main" id="{81F5EFA6-FF3B-8B48-81F8-E6C406BD79E1}"/>
              </a:ext>
            </a:extLst>
          </p:cNvPr>
          <p:cNvSpPr>
            <a:spLocks noGrp="1"/>
          </p:cNvSpPr>
          <p:nvPr>
            <p:ph sz="quarter" idx="13" hasCustomPrompt="1"/>
          </p:nvPr>
        </p:nvSpPr>
        <p:spPr>
          <a:xfrm>
            <a:off x="612048" y="693170"/>
            <a:ext cx="7035661" cy="792797"/>
          </a:xfrm>
        </p:spPr>
        <p:txBody>
          <a:bodyPr lIns="36000">
            <a:noAutofit/>
          </a:bodyPr>
          <a:lstStyle>
            <a:lvl1pPr marL="0" indent="0">
              <a:buFontTx/>
              <a:buNone/>
              <a:defRPr sz="6000" spc="-150">
                <a:solidFill>
                  <a:schemeClr val="accent1"/>
                </a:solidFill>
              </a:defRPr>
            </a:lvl1pPr>
          </a:lstStyle>
          <a:p>
            <a:r>
              <a:rPr lang="sv-SE" dirty="0"/>
              <a:t>Rubrik</a:t>
            </a:r>
          </a:p>
        </p:txBody>
      </p:sp>
      <p:sp>
        <p:nvSpPr>
          <p:cNvPr id="8" name="Underrubrik 2" descr="Text">
            <a:extLst>
              <a:ext uri="{FF2B5EF4-FFF2-40B4-BE49-F238E27FC236}">
                <a16:creationId xmlns:a16="http://schemas.microsoft.com/office/drawing/2014/main" id="{F60259B8-26C3-2841-A1CA-8A5D094B707D}"/>
              </a:ext>
            </a:extLst>
          </p:cNvPr>
          <p:cNvSpPr>
            <a:spLocks noGrp="1"/>
          </p:cNvSpPr>
          <p:nvPr>
            <p:ph type="subTitle" idx="1" hasCustomPrompt="1"/>
          </p:nvPr>
        </p:nvSpPr>
        <p:spPr>
          <a:xfrm>
            <a:off x="683491" y="2211088"/>
            <a:ext cx="7205146" cy="2136187"/>
          </a:xfrm>
        </p:spPr>
        <p:txBody>
          <a:bodyPr rIns="90000">
            <a:normAutofit/>
          </a:bodyPr>
          <a:lstStyle>
            <a:lvl1pPr marL="0" indent="0" algn="l">
              <a:buNone/>
              <a:defRPr sz="280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Namn och kontaktuppgifter</a:t>
            </a:r>
          </a:p>
        </p:txBody>
      </p:sp>
      <p:pic>
        <p:nvPicPr>
          <p:cNvPr id="10" name="Bildobjekt 9">
            <a:extLst>
              <a:ext uri="{FF2B5EF4-FFF2-40B4-BE49-F238E27FC236}">
                <a16:creationId xmlns:a16="http://schemas.microsoft.com/office/drawing/2014/main" id="{3ACFC060-03A1-2647-B0FF-B624431A43F2}"/>
              </a:ext>
            </a:extLst>
          </p:cNvPr>
          <p:cNvPicPr>
            <a:picLocks noChangeAspect="1"/>
          </p:cNvPicPr>
          <p:nvPr userDrawn="1"/>
        </p:nvPicPr>
        <p:blipFill>
          <a:blip r:embed="rId2"/>
          <a:srcRect/>
          <a:stretch/>
        </p:blipFill>
        <p:spPr>
          <a:xfrm>
            <a:off x="701966" y="4885651"/>
            <a:ext cx="3860795" cy="362340"/>
          </a:xfrm>
          <a:prstGeom prst="rect">
            <a:avLst/>
          </a:prstGeom>
        </p:spPr>
      </p:pic>
      <p:pic>
        <p:nvPicPr>
          <p:cNvPr id="11" name="Bildobjekt 10">
            <a:extLst>
              <a:ext uri="{FF2B5EF4-FFF2-40B4-BE49-F238E27FC236}">
                <a16:creationId xmlns:a16="http://schemas.microsoft.com/office/drawing/2014/main" id="{FAF21EC1-5DDF-7C49-9AC9-A0E0ED197606}"/>
              </a:ext>
            </a:extLst>
          </p:cNvPr>
          <p:cNvPicPr>
            <a:picLocks noChangeAspect="1"/>
          </p:cNvPicPr>
          <p:nvPr userDrawn="1"/>
        </p:nvPicPr>
        <p:blipFill>
          <a:blip r:embed="rId3"/>
          <a:srcRect/>
          <a:stretch/>
        </p:blipFill>
        <p:spPr>
          <a:xfrm>
            <a:off x="0" y="5032953"/>
            <a:ext cx="12192000" cy="1435100"/>
          </a:xfrm>
          <a:prstGeom prst="rect">
            <a:avLst/>
          </a:prstGeom>
        </p:spPr>
      </p:pic>
      <p:sp>
        <p:nvSpPr>
          <p:cNvPr id="12" name="Rektangel 11">
            <a:extLst>
              <a:ext uri="{FF2B5EF4-FFF2-40B4-BE49-F238E27FC236}">
                <a16:creationId xmlns:a16="http://schemas.microsoft.com/office/drawing/2014/main" id="{BC4B4DAB-1B84-F74C-BC31-46E9D32AF081}"/>
              </a:ext>
            </a:extLst>
          </p:cNvPr>
          <p:cNvSpPr/>
          <p:nvPr userDrawn="1"/>
        </p:nvSpPr>
        <p:spPr>
          <a:xfrm>
            <a:off x="0" y="6358467"/>
            <a:ext cx="12192000" cy="499533"/>
          </a:xfrm>
          <a:prstGeom prst="rect">
            <a:avLst/>
          </a:prstGeom>
          <a:solidFill>
            <a:schemeClr val="lt1"/>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sv-SE"/>
          </a:p>
        </p:txBody>
      </p:sp>
      <p:sp>
        <p:nvSpPr>
          <p:cNvPr id="13" name="Platshållare för innehåll 7">
            <a:extLst>
              <a:ext uri="{FF2B5EF4-FFF2-40B4-BE49-F238E27FC236}">
                <a16:creationId xmlns:a16="http://schemas.microsoft.com/office/drawing/2014/main" id="{86AC4A55-69CB-D24D-8E31-3B3CE6BD7910}"/>
              </a:ext>
            </a:extLst>
          </p:cNvPr>
          <p:cNvSpPr>
            <a:spLocks noGrp="1"/>
          </p:cNvSpPr>
          <p:nvPr>
            <p:ph sz="quarter" idx="14" hasCustomPrompt="1"/>
          </p:nvPr>
        </p:nvSpPr>
        <p:spPr>
          <a:xfrm>
            <a:off x="593725"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solidFill>
                  <a:schemeClr val="tx2"/>
                </a:solidFill>
              </a:defRPr>
            </a:lvl1pPr>
          </a:lstStyle>
          <a:p>
            <a:pPr marL="0" marR="0" lvl="0" indent="0" algn="l" defTabSz="914400" rtl="0" eaLnBrk="1" fontAlgn="auto" latinLnBrk="0" hangingPunct="1">
              <a:lnSpc>
                <a:spcPct val="100000"/>
              </a:lnSpc>
              <a:spcBef>
                <a:spcPts val="1200"/>
              </a:spcBef>
              <a:spcAft>
                <a:spcPts val="0"/>
              </a:spcAft>
              <a:buClrTx/>
              <a:buSzTx/>
              <a:buFontTx/>
              <a:buNone/>
              <a:tabLst/>
              <a:defRPr/>
            </a:pPr>
            <a:r>
              <a:rPr lang="sv-SE" dirty="0"/>
              <a:t>Logotyp</a:t>
            </a:r>
          </a:p>
        </p:txBody>
      </p:sp>
      <p:sp>
        <p:nvSpPr>
          <p:cNvPr id="14" name="Platshållare för innehåll 7">
            <a:extLst>
              <a:ext uri="{FF2B5EF4-FFF2-40B4-BE49-F238E27FC236}">
                <a16:creationId xmlns:a16="http://schemas.microsoft.com/office/drawing/2014/main" id="{E2D602E3-F4BB-C241-8733-0988E19E2C3F}"/>
              </a:ext>
            </a:extLst>
          </p:cNvPr>
          <p:cNvSpPr>
            <a:spLocks noGrp="1"/>
          </p:cNvSpPr>
          <p:nvPr>
            <p:ph sz="quarter" idx="15" hasCustomPrompt="1"/>
          </p:nvPr>
        </p:nvSpPr>
        <p:spPr>
          <a:xfrm>
            <a:off x="2414059" y="6357938"/>
            <a:ext cx="1658408" cy="288925"/>
          </a:xfrm>
        </p:spPr>
        <p:txBody>
          <a:bodyPr>
            <a:noAutofit/>
          </a:bodyPr>
          <a:lstStyle>
            <a:lvl1pPr marL="0" marR="0" indent="0" algn="l" defTabSz="914400" rtl="0" eaLnBrk="1" fontAlgn="auto" latinLnBrk="0" hangingPunct="1">
              <a:lnSpc>
                <a:spcPct val="100000"/>
              </a:lnSpc>
              <a:spcBef>
                <a:spcPts val="1200"/>
              </a:spcBef>
              <a:spcAft>
                <a:spcPts val="0"/>
              </a:spcAft>
              <a:buClrTx/>
              <a:buSzTx/>
              <a:buFontTx/>
              <a:buNone/>
              <a:tabLst/>
              <a:defRPr sz="1000">
                <a:solidFill>
                  <a:schemeClr val="tx2"/>
                </a:solidFill>
              </a:defRPr>
            </a:lvl1pPr>
          </a:lstStyle>
          <a:p>
            <a:pPr lvl="0"/>
            <a:r>
              <a:rPr lang="sv-SE" dirty="0"/>
              <a:t>Logotyp</a:t>
            </a:r>
          </a:p>
        </p:txBody>
      </p:sp>
      <p:sp>
        <p:nvSpPr>
          <p:cNvPr id="15" name="Platshållare för innehåll 7">
            <a:extLst>
              <a:ext uri="{FF2B5EF4-FFF2-40B4-BE49-F238E27FC236}">
                <a16:creationId xmlns:a16="http://schemas.microsoft.com/office/drawing/2014/main" id="{4CE4B0A3-360B-9144-9BA6-7ECE846031EA}"/>
              </a:ext>
            </a:extLst>
          </p:cNvPr>
          <p:cNvSpPr>
            <a:spLocks noGrp="1"/>
          </p:cNvSpPr>
          <p:nvPr>
            <p:ph sz="quarter" idx="16" hasCustomPrompt="1"/>
          </p:nvPr>
        </p:nvSpPr>
        <p:spPr>
          <a:xfrm>
            <a:off x="4234393"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
        <p:nvSpPr>
          <p:cNvPr id="16" name="Platshållare för innehåll 7">
            <a:extLst>
              <a:ext uri="{FF2B5EF4-FFF2-40B4-BE49-F238E27FC236}">
                <a16:creationId xmlns:a16="http://schemas.microsoft.com/office/drawing/2014/main" id="{A6B78591-014B-9F4D-9142-1F8F84A4160F}"/>
              </a:ext>
            </a:extLst>
          </p:cNvPr>
          <p:cNvSpPr>
            <a:spLocks noGrp="1"/>
          </p:cNvSpPr>
          <p:nvPr>
            <p:ph sz="quarter" idx="17" hasCustomPrompt="1"/>
          </p:nvPr>
        </p:nvSpPr>
        <p:spPr>
          <a:xfrm>
            <a:off x="6063193"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
        <p:nvSpPr>
          <p:cNvPr id="17" name="Platshållare för innehåll 7">
            <a:extLst>
              <a:ext uri="{FF2B5EF4-FFF2-40B4-BE49-F238E27FC236}">
                <a16:creationId xmlns:a16="http://schemas.microsoft.com/office/drawing/2014/main" id="{EA1FC6A3-4DC0-EF4C-B261-34D487737367}"/>
              </a:ext>
            </a:extLst>
          </p:cNvPr>
          <p:cNvSpPr>
            <a:spLocks noGrp="1"/>
          </p:cNvSpPr>
          <p:nvPr>
            <p:ph sz="quarter" idx="18" hasCustomPrompt="1"/>
          </p:nvPr>
        </p:nvSpPr>
        <p:spPr>
          <a:xfrm>
            <a:off x="7908926"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
        <p:nvSpPr>
          <p:cNvPr id="18" name="Platshållare för innehåll 7">
            <a:extLst>
              <a:ext uri="{FF2B5EF4-FFF2-40B4-BE49-F238E27FC236}">
                <a16:creationId xmlns:a16="http://schemas.microsoft.com/office/drawing/2014/main" id="{5E4B2FF9-E406-C446-9783-EF9B94B41CB3}"/>
              </a:ext>
            </a:extLst>
          </p:cNvPr>
          <p:cNvSpPr>
            <a:spLocks noGrp="1"/>
          </p:cNvSpPr>
          <p:nvPr>
            <p:ph sz="quarter" idx="19" hasCustomPrompt="1"/>
          </p:nvPr>
        </p:nvSpPr>
        <p:spPr>
          <a:xfrm>
            <a:off x="9737726" y="6357938"/>
            <a:ext cx="1658408" cy="288925"/>
          </a:xfrm>
        </p:spPr>
        <p:txBody>
          <a:bodyPr>
            <a:noAutofit/>
          </a:bodyPr>
          <a:lstStyle>
            <a:lvl1pPr marL="0" indent="0">
              <a:buFontTx/>
              <a:buNone/>
              <a:defRPr sz="1000">
                <a:solidFill>
                  <a:schemeClr val="tx2"/>
                </a:solidFill>
              </a:defRPr>
            </a:lvl1pPr>
          </a:lstStyle>
          <a:p>
            <a:pPr lvl="0"/>
            <a:r>
              <a:rPr lang="sv-SE" dirty="0"/>
              <a:t>Logotyp</a:t>
            </a:r>
          </a:p>
        </p:txBody>
      </p:sp>
    </p:spTree>
    <p:extLst>
      <p:ext uri="{BB962C8B-B14F-4D97-AF65-F5344CB8AC3E}">
        <p14:creationId xmlns:p14="http://schemas.microsoft.com/office/powerpoint/2010/main" val="4068857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5B3F274B-2234-E643-A5D7-4ADC3F9D3623}"/>
              </a:ext>
            </a:extLst>
          </p:cNvPr>
          <p:cNvSpPr>
            <a:spLocks noGrp="1"/>
          </p:cNvSpPr>
          <p:nvPr>
            <p:ph type="title"/>
          </p:nvPr>
        </p:nvSpPr>
        <p:spPr>
          <a:xfrm>
            <a:off x="671020" y="707511"/>
            <a:ext cx="10515600" cy="715328"/>
          </a:xfrm>
          <a:prstGeom prst="rect">
            <a:avLst/>
          </a:prstGeom>
        </p:spPr>
        <p:txBody>
          <a:bodyPr vert="horz" lIns="0" tIns="0" rIns="0" bIns="0" rtlCol="0" anchor="t" anchorCtr="0">
            <a:norm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B1AC91CB-1875-EE4E-9ACD-A917BBC61064}"/>
              </a:ext>
            </a:extLst>
          </p:cNvPr>
          <p:cNvSpPr>
            <a:spLocks noGrp="1"/>
          </p:cNvSpPr>
          <p:nvPr>
            <p:ph type="body" idx="1"/>
          </p:nvPr>
        </p:nvSpPr>
        <p:spPr>
          <a:xfrm>
            <a:off x="689492" y="1502358"/>
            <a:ext cx="10515600" cy="3447415"/>
          </a:xfrm>
          <a:prstGeom prst="rect">
            <a:avLst/>
          </a:prstGeom>
        </p:spPr>
        <p:txBody>
          <a:bodyPr vert="horz" lIns="0" tIns="0" rIns="0" bIns="0" rtlCol="0" anchor="t" anchorCtr="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3668735785"/>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72" r:id="rId3"/>
    <p:sldLayoutId id="2147483665" r:id="rId4"/>
    <p:sldLayoutId id="2147483671" r:id="rId5"/>
    <p:sldLayoutId id="2147483666" r:id="rId6"/>
  </p:sldLayoutIdLst>
  <p:txStyles>
    <p:titleStyle>
      <a:lvl1pPr algn="l" defTabSz="914400" rtl="0" eaLnBrk="1" latinLnBrk="0" hangingPunct="1">
        <a:lnSpc>
          <a:spcPct val="90000"/>
        </a:lnSpc>
        <a:spcBef>
          <a:spcPct val="0"/>
        </a:spcBef>
        <a:buNone/>
        <a:defRPr sz="4800" kern="1200" spc="-15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200"/>
        </a:spcBef>
        <a:buFont typeface="Arial" panose="020B0604020202020204" pitchFamily="34" charset="0"/>
        <a:buChar char="•"/>
        <a:defRPr sz="3200" kern="1200" spc="-7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Systemtypsnitt"/>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Systemtypsnitt"/>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Systemtypsnitt"/>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Systemtypsnitt"/>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5B3F274B-2234-E643-A5D7-4ADC3F9D3623}"/>
              </a:ext>
            </a:extLst>
          </p:cNvPr>
          <p:cNvSpPr>
            <a:spLocks noGrp="1"/>
          </p:cNvSpPr>
          <p:nvPr>
            <p:ph type="title"/>
          </p:nvPr>
        </p:nvSpPr>
        <p:spPr>
          <a:xfrm>
            <a:off x="671020" y="707511"/>
            <a:ext cx="10515600" cy="715328"/>
          </a:xfrm>
          <a:prstGeom prst="rect">
            <a:avLst/>
          </a:prstGeom>
        </p:spPr>
        <p:txBody>
          <a:bodyPr vert="horz" lIns="0" tIns="0" rIns="0" bIns="0" rtlCol="0" anchor="t" anchorCtr="0">
            <a:norm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B1AC91CB-1875-EE4E-9ACD-A917BBC61064}"/>
              </a:ext>
            </a:extLst>
          </p:cNvPr>
          <p:cNvSpPr>
            <a:spLocks noGrp="1"/>
          </p:cNvSpPr>
          <p:nvPr>
            <p:ph type="body" idx="1"/>
          </p:nvPr>
        </p:nvSpPr>
        <p:spPr>
          <a:xfrm>
            <a:off x="689492" y="1502358"/>
            <a:ext cx="10515600" cy="3447415"/>
          </a:xfrm>
          <a:prstGeom prst="rect">
            <a:avLst/>
          </a:prstGeom>
        </p:spPr>
        <p:txBody>
          <a:bodyPr vert="horz" lIns="0" tIns="0" rIns="0" bIns="0" rtlCol="0" anchor="t" anchorCtr="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1227352933"/>
      </p:ext>
    </p:extLst>
  </p:cSld>
  <p:clrMap bg1="lt1" tx1="dk1" bg2="lt2" tx2="dk2" accent1="accent1" accent2="accent2" accent3="accent3" accent4="accent4" accent5="accent5" accent6="accent6" hlink="hlink" folHlink="folHlink"/>
  <p:sldLayoutIdLst>
    <p:sldLayoutId id="2147483690" r:id="rId1"/>
    <p:sldLayoutId id="2147483699" r:id="rId2"/>
    <p:sldLayoutId id="2147483691" r:id="rId3"/>
    <p:sldLayoutId id="2147483692" r:id="rId4"/>
    <p:sldLayoutId id="2147483693" r:id="rId5"/>
    <p:sldLayoutId id="2147483694" r:id="rId6"/>
    <p:sldLayoutId id="2147483695" r:id="rId7"/>
    <p:sldLayoutId id="2147483697" r:id="rId8"/>
  </p:sldLayoutIdLst>
  <p:txStyles>
    <p:titleStyle>
      <a:lvl1pPr algn="l" defTabSz="914400" rtl="0" eaLnBrk="1" latinLnBrk="0" hangingPunct="1">
        <a:lnSpc>
          <a:spcPct val="90000"/>
        </a:lnSpc>
        <a:spcBef>
          <a:spcPct val="0"/>
        </a:spcBef>
        <a:buNone/>
        <a:defRPr sz="4800" kern="1200" spc="-15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200"/>
        </a:spcBef>
        <a:buFont typeface="Arial" panose="020B0604020202020204" pitchFamily="34" charset="0"/>
        <a:buChar char="•"/>
        <a:defRPr sz="3200" kern="1200" spc="-5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Systemtypsnitt"/>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Systemtypsnitt"/>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Systemtypsnitt"/>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Systemtypsnitt"/>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5B3F274B-2234-E643-A5D7-4ADC3F9D3623}"/>
              </a:ext>
            </a:extLst>
          </p:cNvPr>
          <p:cNvSpPr>
            <a:spLocks noGrp="1"/>
          </p:cNvSpPr>
          <p:nvPr>
            <p:ph type="title"/>
          </p:nvPr>
        </p:nvSpPr>
        <p:spPr>
          <a:xfrm>
            <a:off x="671020" y="707511"/>
            <a:ext cx="10515600" cy="715328"/>
          </a:xfrm>
          <a:prstGeom prst="rect">
            <a:avLst/>
          </a:prstGeom>
        </p:spPr>
        <p:txBody>
          <a:bodyPr vert="horz" lIns="0" tIns="0" rIns="0" bIns="0" rtlCol="0" anchor="t" anchorCtr="0">
            <a:norm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B1AC91CB-1875-EE4E-9ACD-A917BBC61064}"/>
              </a:ext>
            </a:extLst>
          </p:cNvPr>
          <p:cNvSpPr>
            <a:spLocks noGrp="1"/>
          </p:cNvSpPr>
          <p:nvPr>
            <p:ph type="body" idx="1"/>
          </p:nvPr>
        </p:nvSpPr>
        <p:spPr>
          <a:xfrm>
            <a:off x="689492" y="1502358"/>
            <a:ext cx="10515600" cy="3447415"/>
          </a:xfrm>
          <a:prstGeom prst="rect">
            <a:avLst/>
          </a:prstGeom>
        </p:spPr>
        <p:txBody>
          <a:bodyPr vert="horz" lIns="0" tIns="0" rIns="0" bIns="0" rtlCol="0" anchor="t" anchorCtr="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624403878"/>
      </p:ext>
    </p:extLst>
  </p:cSld>
  <p:clrMap bg1="lt1" tx1="dk1" bg2="lt2" tx2="dk2" accent1="accent1" accent2="accent2" accent3="accent3" accent4="accent4" accent5="accent5" accent6="accent6" hlink="hlink" folHlink="folHlink"/>
  <p:sldLayoutIdLst>
    <p:sldLayoutId id="2147483674" r:id="rId1"/>
    <p:sldLayoutId id="2147483700" r:id="rId2"/>
    <p:sldLayoutId id="2147483675" r:id="rId3"/>
    <p:sldLayoutId id="2147483676" r:id="rId4"/>
    <p:sldLayoutId id="2147483677" r:id="rId5"/>
    <p:sldLayoutId id="2147483678" r:id="rId6"/>
    <p:sldLayoutId id="2147483696" r:id="rId7"/>
    <p:sldLayoutId id="2147483698" r:id="rId8"/>
  </p:sldLayoutIdLst>
  <p:txStyles>
    <p:titleStyle>
      <a:lvl1pPr algn="l" defTabSz="914400" rtl="0" eaLnBrk="1" latinLnBrk="0" hangingPunct="1">
        <a:lnSpc>
          <a:spcPct val="90000"/>
        </a:lnSpc>
        <a:spcBef>
          <a:spcPct val="0"/>
        </a:spcBef>
        <a:buNone/>
        <a:defRPr sz="4800" kern="1200" spc="-150">
          <a:solidFill>
            <a:schemeClr val="bg1"/>
          </a:solidFill>
          <a:latin typeface="+mj-lt"/>
          <a:ea typeface="+mj-ea"/>
          <a:cs typeface="+mj-cs"/>
        </a:defRPr>
      </a:lvl1pPr>
    </p:titleStyle>
    <p:bodyStyle>
      <a:lvl1pPr marL="228600" indent="-228600" algn="l" defTabSz="914400" rtl="0" eaLnBrk="1" latinLnBrk="0" hangingPunct="1">
        <a:lnSpc>
          <a:spcPct val="100000"/>
        </a:lnSpc>
        <a:spcBef>
          <a:spcPts val="1200"/>
        </a:spcBef>
        <a:buFont typeface="Arial" panose="020B0604020202020204" pitchFamily="34" charset="0"/>
        <a:buChar char="•"/>
        <a:defRPr sz="3200" kern="1200" spc="-40"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Systemtypsnitt"/>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Systemtypsnitt"/>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Systemtypsnitt"/>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Systemtypsnitt"/>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5336A705-EE76-C949-9505-F7D6BE231556}"/>
              </a:ext>
            </a:extLst>
          </p:cNvPr>
          <p:cNvSpPr>
            <a:spLocks noGrp="1"/>
          </p:cNvSpPr>
          <p:nvPr>
            <p:ph type="ctrTitle"/>
          </p:nvPr>
        </p:nvSpPr>
        <p:spPr>
          <a:xfrm>
            <a:off x="709642" y="1779666"/>
            <a:ext cx="9028083" cy="2789577"/>
          </a:xfrm>
        </p:spPr>
        <p:txBody>
          <a:bodyPr/>
          <a:lstStyle/>
          <a:p>
            <a:r>
              <a:rPr lang="sv-SE" dirty="0"/>
              <a:t>Tillgänglig webb</a:t>
            </a:r>
          </a:p>
        </p:txBody>
      </p:sp>
      <p:sp>
        <p:nvSpPr>
          <p:cNvPr id="8" name="Platshållare för innehåll 7">
            <a:extLst>
              <a:ext uri="{FF2B5EF4-FFF2-40B4-BE49-F238E27FC236}">
                <a16:creationId xmlns:a16="http://schemas.microsoft.com/office/drawing/2014/main" id="{73E78F78-7D7F-9C44-9C73-299748923802}"/>
              </a:ext>
            </a:extLst>
          </p:cNvPr>
          <p:cNvSpPr>
            <a:spLocks noGrp="1"/>
          </p:cNvSpPr>
          <p:nvPr>
            <p:ph sz="quarter" idx="13"/>
          </p:nvPr>
        </p:nvSpPr>
        <p:spPr>
          <a:xfrm>
            <a:off x="612051" y="700881"/>
            <a:ext cx="10191067" cy="951463"/>
          </a:xfrm>
        </p:spPr>
        <p:txBody>
          <a:bodyPr/>
          <a:lstStyle/>
          <a:p>
            <a:r>
              <a:rPr lang="sv-SE" dirty="0"/>
              <a:t>Tips för</a:t>
            </a:r>
          </a:p>
        </p:txBody>
      </p:sp>
    </p:spTree>
    <p:extLst>
      <p:ext uri="{BB962C8B-B14F-4D97-AF65-F5344CB8AC3E}">
        <p14:creationId xmlns:p14="http://schemas.microsoft.com/office/powerpoint/2010/main" val="1309219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E4978B4-0531-4C8A-B7D7-448EEBECF842}"/>
              </a:ext>
            </a:extLst>
          </p:cNvPr>
          <p:cNvSpPr>
            <a:spLocks noGrp="1"/>
          </p:cNvSpPr>
          <p:nvPr>
            <p:ph type="ctrTitle"/>
          </p:nvPr>
        </p:nvSpPr>
        <p:spPr/>
        <p:txBody>
          <a:bodyPr/>
          <a:lstStyle/>
          <a:p>
            <a:r>
              <a:rPr lang="sv-SE" dirty="0"/>
              <a:t>En tillgänglig webb är en webb för alla!</a:t>
            </a:r>
          </a:p>
        </p:txBody>
      </p:sp>
      <p:sp>
        <p:nvSpPr>
          <p:cNvPr id="3" name="Underrubrik 2">
            <a:extLst>
              <a:ext uri="{FF2B5EF4-FFF2-40B4-BE49-F238E27FC236}">
                <a16:creationId xmlns:a16="http://schemas.microsoft.com/office/drawing/2014/main" id="{F625C5EB-8DA0-41BC-8A9C-721B96F80983}"/>
              </a:ext>
            </a:extLst>
          </p:cNvPr>
          <p:cNvSpPr>
            <a:spLocks noGrp="1"/>
          </p:cNvSpPr>
          <p:nvPr>
            <p:ph type="subTitle" idx="1"/>
          </p:nvPr>
        </p:nvSpPr>
        <p:spPr/>
        <p:txBody>
          <a:bodyPr/>
          <a:lstStyle/>
          <a:p>
            <a:r>
              <a:rPr lang="sv-SE" dirty="0"/>
              <a:t>En tillgänglig webb fungerar bättre för alla, oavsett funktionsnedsättning eller inte!</a:t>
            </a:r>
          </a:p>
          <a:p>
            <a:r>
              <a:rPr lang="sv-SE" dirty="0"/>
              <a:t>Lagen om digital offentlig service ska vara uppfylld </a:t>
            </a:r>
            <a:br>
              <a:rPr lang="sv-SE" dirty="0"/>
            </a:br>
            <a:r>
              <a:rPr lang="sv-SE" dirty="0"/>
              <a:t>vid olika datum:	</a:t>
            </a:r>
          </a:p>
          <a:p>
            <a:pPr marL="342900" indent="-342900">
              <a:buFont typeface="Arial" panose="020B0604020202020204" pitchFamily="34" charset="0"/>
              <a:buChar char="•"/>
            </a:pPr>
            <a:r>
              <a:rPr lang="sv-SE" sz="2000" dirty="0"/>
              <a:t>Webbplatser lanserade efter lagen: 23 september 2019.</a:t>
            </a:r>
          </a:p>
          <a:p>
            <a:pPr marL="342900" indent="-342900">
              <a:buFont typeface="Arial" panose="020B0604020202020204" pitchFamily="34" charset="0"/>
              <a:buChar char="•"/>
            </a:pPr>
            <a:r>
              <a:rPr lang="sv-SE" sz="2000" dirty="0"/>
              <a:t>Webbplatser lanserade innan lagen: 23 september 2020.</a:t>
            </a:r>
          </a:p>
          <a:p>
            <a:pPr marL="342900" indent="-342900">
              <a:buFont typeface="Arial" panose="020B0604020202020204" pitchFamily="34" charset="0"/>
              <a:buChar char="•"/>
            </a:pPr>
            <a:r>
              <a:rPr lang="sv-SE" sz="2000" dirty="0"/>
              <a:t>Film och </a:t>
            </a:r>
            <a:r>
              <a:rPr lang="sv-SE" sz="2000" dirty="0" err="1"/>
              <a:t>podd</a:t>
            </a:r>
            <a:r>
              <a:rPr lang="sv-SE" sz="2000" dirty="0"/>
              <a:t>: 23 september 2020.</a:t>
            </a:r>
          </a:p>
          <a:p>
            <a:pPr marL="342900" indent="-342900">
              <a:buFont typeface="Arial" panose="020B0604020202020204" pitchFamily="34" charset="0"/>
              <a:buChar char="•"/>
            </a:pPr>
            <a:r>
              <a:rPr lang="sv-SE" sz="2000" dirty="0"/>
              <a:t>Publika </a:t>
            </a:r>
            <a:r>
              <a:rPr lang="sv-SE" sz="2000" dirty="0" err="1"/>
              <a:t>appar</a:t>
            </a:r>
            <a:r>
              <a:rPr lang="sv-SE" sz="2000" dirty="0"/>
              <a:t>: 23 juni 2021.</a:t>
            </a:r>
          </a:p>
          <a:p>
            <a:endParaRPr lang="sv-SE" dirty="0"/>
          </a:p>
        </p:txBody>
      </p:sp>
    </p:spTree>
    <p:extLst>
      <p:ext uri="{BB962C8B-B14F-4D97-AF65-F5344CB8AC3E}">
        <p14:creationId xmlns:p14="http://schemas.microsoft.com/office/powerpoint/2010/main" val="3989611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4">
            <a:extLst>
              <a:ext uri="{FF2B5EF4-FFF2-40B4-BE49-F238E27FC236}">
                <a16:creationId xmlns:a16="http://schemas.microsoft.com/office/drawing/2014/main" id="{0F071B10-6D54-6243-8815-7A0EA0CE4A1F}"/>
              </a:ext>
            </a:extLst>
          </p:cNvPr>
          <p:cNvSpPr>
            <a:spLocks noGrp="1"/>
          </p:cNvSpPr>
          <p:nvPr>
            <p:ph type="ctrTitle"/>
          </p:nvPr>
        </p:nvSpPr>
        <p:spPr/>
        <p:txBody>
          <a:bodyPr/>
          <a:lstStyle/>
          <a:p>
            <a:r>
              <a:rPr lang="sv-SE" dirty="0"/>
              <a:t>Digital information ska vara:</a:t>
            </a:r>
          </a:p>
        </p:txBody>
      </p:sp>
      <p:sp>
        <p:nvSpPr>
          <p:cNvPr id="6" name="Underrubrik 5">
            <a:extLst>
              <a:ext uri="{FF2B5EF4-FFF2-40B4-BE49-F238E27FC236}">
                <a16:creationId xmlns:a16="http://schemas.microsoft.com/office/drawing/2014/main" id="{78F99BA4-F3E9-DD49-BAAF-A8BB7517B603}"/>
              </a:ext>
            </a:extLst>
          </p:cNvPr>
          <p:cNvSpPr>
            <a:spLocks noGrp="1"/>
          </p:cNvSpPr>
          <p:nvPr>
            <p:ph type="subTitle" idx="1"/>
          </p:nvPr>
        </p:nvSpPr>
        <p:spPr>
          <a:xfrm>
            <a:off x="675939" y="1645840"/>
            <a:ext cx="8510512" cy="2872740"/>
          </a:xfrm>
        </p:spPr>
        <p:txBody>
          <a:bodyPr/>
          <a:lstStyle/>
          <a:p>
            <a:r>
              <a:rPr lang="sv-SE" sz="2200" b="1" dirty="0"/>
              <a:t>Uppfattbar:</a:t>
            </a:r>
            <a:r>
              <a:rPr lang="sv-SE" sz="2200" dirty="0"/>
              <a:t> exempelvis genom att kunna skilja på förgrund och bakgrund eller kunna ändra textstorleken utifrån behov.</a:t>
            </a:r>
          </a:p>
          <a:p>
            <a:r>
              <a:rPr lang="sv-SE" sz="2200" b="1" dirty="0"/>
              <a:t>Genomförbar </a:t>
            </a:r>
            <a:r>
              <a:rPr lang="sv-SE" sz="2200" dirty="0"/>
              <a:t>(möjlig att kontrollera): handlar om att allting på webbplatsen måste vara användbart, t.ex. tillgänglig funktion från tangentbord.</a:t>
            </a:r>
          </a:p>
          <a:p>
            <a:r>
              <a:rPr lang="sv-SE" sz="2200" b="1" dirty="0"/>
              <a:t>Förståelig:</a:t>
            </a:r>
            <a:r>
              <a:rPr lang="sv-SE" sz="2200" dirty="0"/>
              <a:t> informationen måste vara begriplig, till exempel att texten är läsbar så att användaren förstår innehållet och att det är lätt att del av med olika hjälpmedel.</a:t>
            </a:r>
          </a:p>
          <a:p>
            <a:r>
              <a:rPr lang="sv-SE" sz="2200" b="1" dirty="0"/>
              <a:t>Hållbar </a:t>
            </a:r>
            <a:r>
              <a:rPr lang="sv-SE" sz="2200" dirty="0"/>
              <a:t>(robust): innehållet på webbplatsen ska fungera så att det kan användas av flera olika enheter. </a:t>
            </a:r>
          </a:p>
        </p:txBody>
      </p:sp>
    </p:spTree>
    <p:extLst>
      <p:ext uri="{BB962C8B-B14F-4D97-AF65-F5344CB8AC3E}">
        <p14:creationId xmlns:p14="http://schemas.microsoft.com/office/powerpoint/2010/main" val="1253224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EE927F6-BFE6-4728-A318-1C29A317A547}"/>
              </a:ext>
            </a:extLst>
          </p:cNvPr>
          <p:cNvSpPr>
            <a:spLocks noGrp="1"/>
          </p:cNvSpPr>
          <p:nvPr>
            <p:ph type="ctrTitle"/>
          </p:nvPr>
        </p:nvSpPr>
        <p:spPr/>
        <p:txBody>
          <a:bodyPr/>
          <a:lstStyle/>
          <a:p>
            <a:r>
              <a:rPr lang="sv-SE" dirty="0"/>
              <a:t>Är informationen enkel att förstå?</a:t>
            </a:r>
          </a:p>
        </p:txBody>
      </p:sp>
      <p:sp>
        <p:nvSpPr>
          <p:cNvPr id="3" name="Underrubrik 2">
            <a:extLst>
              <a:ext uri="{FF2B5EF4-FFF2-40B4-BE49-F238E27FC236}">
                <a16:creationId xmlns:a16="http://schemas.microsoft.com/office/drawing/2014/main" id="{D052769F-E37F-420C-87C5-AF08480FB64E}"/>
              </a:ext>
            </a:extLst>
          </p:cNvPr>
          <p:cNvSpPr>
            <a:spLocks noGrp="1"/>
          </p:cNvSpPr>
          <p:nvPr>
            <p:ph type="subTitle" idx="1"/>
          </p:nvPr>
        </p:nvSpPr>
        <p:spPr/>
        <p:txBody>
          <a:bodyPr/>
          <a:lstStyle/>
          <a:p>
            <a:pPr marL="457200" indent="-457200">
              <a:buFont typeface="Arial" panose="020B0604020202020204" pitchFamily="34" charset="0"/>
              <a:buChar char="•"/>
            </a:pPr>
            <a:r>
              <a:rPr lang="sv-SE" dirty="0"/>
              <a:t>Texten ska vara skriven på ett enkelt sätt, låt gärna någon annan läsa igenom texten innan den publiceras</a:t>
            </a:r>
          </a:p>
          <a:p>
            <a:pPr marL="457200" indent="-457200">
              <a:buFont typeface="Arial" panose="020B0604020202020204" pitchFamily="34" charset="0"/>
              <a:buChar char="•"/>
            </a:pPr>
            <a:r>
              <a:rPr lang="sv-SE" dirty="0"/>
              <a:t>Undvik svåra ord eller uttryck. Om de ska vara kvar: förklara dem!</a:t>
            </a:r>
          </a:p>
          <a:p>
            <a:pPr marL="457200" indent="-457200">
              <a:buFont typeface="Arial" panose="020B0604020202020204" pitchFamily="34" charset="0"/>
              <a:buChar char="•"/>
            </a:pPr>
            <a:r>
              <a:rPr lang="sv-SE" dirty="0"/>
              <a:t>Inga långa meningar eller stycken</a:t>
            </a:r>
          </a:p>
          <a:p>
            <a:pPr marL="457200" indent="-457200">
              <a:buFont typeface="Arial" panose="020B0604020202020204" pitchFamily="34" charset="0"/>
              <a:buChar char="•"/>
            </a:pPr>
            <a:r>
              <a:rPr lang="sv-SE" dirty="0"/>
              <a:t>Använd mellanrubriker</a:t>
            </a:r>
          </a:p>
          <a:p>
            <a:pPr marL="457200" indent="-457200">
              <a:buFont typeface="Arial" panose="020B0604020202020204" pitchFamily="34" charset="0"/>
              <a:buChar char="•"/>
            </a:pPr>
            <a:r>
              <a:rPr lang="sv-SE" dirty="0"/>
              <a:t>Aktiv form istället för passiv</a:t>
            </a:r>
            <a:br>
              <a:rPr lang="sv-SE" dirty="0"/>
            </a:br>
            <a:endParaRPr lang="sv-SE" dirty="0"/>
          </a:p>
        </p:txBody>
      </p:sp>
    </p:spTree>
    <p:extLst>
      <p:ext uri="{BB962C8B-B14F-4D97-AF65-F5344CB8AC3E}">
        <p14:creationId xmlns:p14="http://schemas.microsoft.com/office/powerpoint/2010/main" val="3165674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2D1ECD3-4C5F-4200-A556-B3C9385F484F}"/>
              </a:ext>
            </a:extLst>
          </p:cNvPr>
          <p:cNvSpPr>
            <a:spLocks noGrp="1"/>
          </p:cNvSpPr>
          <p:nvPr>
            <p:ph type="ctrTitle"/>
          </p:nvPr>
        </p:nvSpPr>
        <p:spPr>
          <a:xfrm>
            <a:off x="646547" y="715965"/>
            <a:ext cx="10504518" cy="811714"/>
          </a:xfrm>
        </p:spPr>
        <p:txBody>
          <a:bodyPr/>
          <a:lstStyle/>
          <a:p>
            <a:r>
              <a:rPr lang="sv-SE" dirty="0"/>
              <a:t>Är strukturen enkel?</a:t>
            </a:r>
          </a:p>
        </p:txBody>
      </p:sp>
      <p:sp>
        <p:nvSpPr>
          <p:cNvPr id="3" name="Underrubrik 2">
            <a:extLst>
              <a:ext uri="{FF2B5EF4-FFF2-40B4-BE49-F238E27FC236}">
                <a16:creationId xmlns:a16="http://schemas.microsoft.com/office/drawing/2014/main" id="{610F5393-3DE1-4097-B09E-C24D4C08F421}"/>
              </a:ext>
            </a:extLst>
          </p:cNvPr>
          <p:cNvSpPr>
            <a:spLocks noGrp="1"/>
          </p:cNvSpPr>
          <p:nvPr>
            <p:ph type="subTitle" idx="1"/>
          </p:nvPr>
        </p:nvSpPr>
        <p:spPr>
          <a:xfrm>
            <a:off x="646547" y="1351550"/>
            <a:ext cx="8510512" cy="2872740"/>
          </a:xfrm>
        </p:spPr>
        <p:txBody>
          <a:bodyPr/>
          <a:lstStyle/>
          <a:p>
            <a:pPr marL="457200" indent="-457200">
              <a:buFont typeface="Arial" panose="020B0604020202020204" pitchFamily="34" charset="0"/>
              <a:buChar char="•"/>
            </a:pPr>
            <a:r>
              <a:rPr lang="sv-SE" sz="2400" dirty="0"/>
              <a:t>Strukturen ska fungera att navigera i även med hjälpmedel som till exempel skärmläsare eller enbart med tangentbordet</a:t>
            </a:r>
          </a:p>
          <a:p>
            <a:pPr marL="457200" indent="-457200">
              <a:buFont typeface="Arial" panose="020B0604020202020204" pitchFamily="34" charset="0"/>
              <a:buChar char="•"/>
            </a:pPr>
            <a:r>
              <a:rPr lang="sv-SE" sz="2400" dirty="0"/>
              <a:t>Skapa en tydlig struktur genom att använda färdiga rubriker i dokumentets mall. Genom att välja rätt rubriknivå skapas en hierarkisk ordning där huvudrubriken (H1) blir uppläst först, mellanrubrik (H2) sedan. Hoppa inte över någon rubriknivå.</a:t>
            </a:r>
          </a:p>
          <a:p>
            <a:pPr marL="457200" indent="-457200">
              <a:buFont typeface="Arial" panose="020B0604020202020204" pitchFamily="34" charset="0"/>
              <a:buChar char="•"/>
            </a:pPr>
            <a:r>
              <a:rPr lang="sv-SE" sz="2400" dirty="0"/>
              <a:t>Prova att ”tabba” dig igenom webbplatsen för att se innehållet kommer i rätt ordning! Viktigt att undvika ”fällor” där man inte kommer vidare. </a:t>
            </a:r>
          </a:p>
          <a:p>
            <a:pPr marL="457200" indent="-457200">
              <a:buFont typeface="Arial" panose="020B0604020202020204" pitchFamily="34" charset="0"/>
              <a:buChar char="•"/>
            </a:pPr>
            <a:r>
              <a:rPr lang="sv-SE" sz="2400" dirty="0"/>
              <a:t>Prova att förstora texten, vad händer med övrigt innehåll?</a:t>
            </a:r>
          </a:p>
          <a:p>
            <a:endParaRPr lang="sv-SE" dirty="0"/>
          </a:p>
        </p:txBody>
      </p:sp>
    </p:spTree>
    <p:extLst>
      <p:ext uri="{BB962C8B-B14F-4D97-AF65-F5344CB8AC3E}">
        <p14:creationId xmlns:p14="http://schemas.microsoft.com/office/powerpoint/2010/main" val="1053588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2008AE7-971E-403D-BA7D-02A364CF98A8}"/>
              </a:ext>
            </a:extLst>
          </p:cNvPr>
          <p:cNvSpPr>
            <a:spLocks noGrp="1"/>
          </p:cNvSpPr>
          <p:nvPr>
            <p:ph type="ctrTitle"/>
          </p:nvPr>
        </p:nvSpPr>
        <p:spPr/>
        <p:txBody>
          <a:bodyPr/>
          <a:lstStyle/>
          <a:p>
            <a:r>
              <a:rPr lang="sv-SE" dirty="0"/>
              <a:t>Länkar</a:t>
            </a:r>
          </a:p>
        </p:txBody>
      </p:sp>
      <p:sp>
        <p:nvSpPr>
          <p:cNvPr id="3" name="Underrubrik 2">
            <a:extLst>
              <a:ext uri="{FF2B5EF4-FFF2-40B4-BE49-F238E27FC236}">
                <a16:creationId xmlns:a16="http://schemas.microsoft.com/office/drawing/2014/main" id="{9F031F88-6F3B-49F4-B8B8-BB36DDD4093E}"/>
              </a:ext>
            </a:extLst>
          </p:cNvPr>
          <p:cNvSpPr>
            <a:spLocks noGrp="1"/>
          </p:cNvSpPr>
          <p:nvPr>
            <p:ph type="subTitle" idx="1"/>
          </p:nvPr>
        </p:nvSpPr>
        <p:spPr/>
        <p:txBody>
          <a:bodyPr/>
          <a:lstStyle/>
          <a:p>
            <a:pPr marL="457200" indent="-457200">
              <a:buFont typeface="Arial" panose="020B0604020202020204" pitchFamily="34" charset="0"/>
              <a:buChar char="•"/>
            </a:pPr>
            <a:r>
              <a:rPr lang="sv-SE" dirty="0"/>
              <a:t>Skriv tydliga och beskrivande länktexter som fungerar fristående från resterande innehåll så att den kan läsas helt utanför sitt sammanhang</a:t>
            </a:r>
          </a:p>
          <a:p>
            <a:pPr marL="457200" indent="-457200">
              <a:buFont typeface="Arial" panose="020B0604020202020204" pitchFamily="34" charset="0"/>
              <a:buChar char="•"/>
            </a:pPr>
            <a:r>
              <a:rPr lang="sv-SE" dirty="0"/>
              <a:t>Skriv aldrig länktexter som "Mer om", "Läs", "Klicka här”. Länken ska ge tydlig information om vilka sidor de leder till och vad det finns för typ av innehåll på de sidorna.</a:t>
            </a:r>
          </a:p>
          <a:p>
            <a:pPr marL="457200" indent="-457200">
              <a:buFont typeface="Arial" panose="020B0604020202020204" pitchFamily="34" charset="0"/>
              <a:buChar char="•"/>
            </a:pPr>
            <a:r>
              <a:rPr lang="sv-SE" dirty="0"/>
              <a:t>För e-postlänkar är det viktigt att själva e-postadressen framgår i länktexten</a:t>
            </a:r>
          </a:p>
        </p:txBody>
      </p:sp>
    </p:spTree>
    <p:extLst>
      <p:ext uri="{BB962C8B-B14F-4D97-AF65-F5344CB8AC3E}">
        <p14:creationId xmlns:p14="http://schemas.microsoft.com/office/powerpoint/2010/main" val="501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C0609BB-7378-4C5E-BC94-BB9923BFC716}"/>
              </a:ext>
            </a:extLst>
          </p:cNvPr>
          <p:cNvSpPr>
            <a:spLocks noGrp="1"/>
          </p:cNvSpPr>
          <p:nvPr>
            <p:ph type="ctrTitle"/>
          </p:nvPr>
        </p:nvSpPr>
        <p:spPr/>
        <p:txBody>
          <a:bodyPr/>
          <a:lstStyle/>
          <a:p>
            <a:r>
              <a:rPr lang="sv-SE" dirty="0"/>
              <a:t>Enkel att urskilja?</a:t>
            </a:r>
          </a:p>
        </p:txBody>
      </p:sp>
      <p:sp>
        <p:nvSpPr>
          <p:cNvPr id="3" name="Underrubrik 2">
            <a:extLst>
              <a:ext uri="{FF2B5EF4-FFF2-40B4-BE49-F238E27FC236}">
                <a16:creationId xmlns:a16="http://schemas.microsoft.com/office/drawing/2014/main" id="{22683317-8B97-4E1A-87FB-1B0C8520926B}"/>
              </a:ext>
            </a:extLst>
          </p:cNvPr>
          <p:cNvSpPr>
            <a:spLocks noGrp="1"/>
          </p:cNvSpPr>
          <p:nvPr>
            <p:ph type="subTitle" idx="1"/>
          </p:nvPr>
        </p:nvSpPr>
        <p:spPr/>
        <p:txBody>
          <a:bodyPr/>
          <a:lstStyle/>
          <a:p>
            <a:pPr marL="457200" indent="-457200">
              <a:buFont typeface="Arial" panose="020B0604020202020204" pitchFamily="34" charset="0"/>
              <a:buChar char="•"/>
            </a:pPr>
            <a:r>
              <a:rPr lang="sv-SE" sz="2400" dirty="0"/>
              <a:t>På en kontrastskala som går från 1:1 (ingen skillnad) till 21:1 </a:t>
            </a:r>
            <a:br>
              <a:rPr lang="sv-SE" sz="2400" dirty="0"/>
            </a:br>
            <a:r>
              <a:rPr lang="sv-SE" sz="2400" dirty="0"/>
              <a:t>(svart på vitt) ska kontrasten vara minst </a:t>
            </a:r>
            <a:r>
              <a:rPr lang="sv-SE" sz="2400" b="1" dirty="0"/>
              <a:t>4,5:1.</a:t>
            </a:r>
            <a:br>
              <a:rPr lang="sv-SE" sz="2400" dirty="0"/>
            </a:br>
            <a:r>
              <a:rPr lang="sv-SE" sz="2400" dirty="0"/>
              <a:t>För större text gäller 3:1</a:t>
            </a:r>
          </a:p>
          <a:p>
            <a:pPr marL="457200" indent="-457200">
              <a:buFont typeface="Arial" panose="020B0604020202020204" pitchFamily="34" charset="0"/>
              <a:buChar char="•"/>
            </a:pPr>
            <a:r>
              <a:rPr lang="sv-SE" sz="2400" dirty="0"/>
              <a:t>Svårast att urskilja text mot bild. Använd bakgrundsplattor när ni använder text i en bild.</a:t>
            </a:r>
          </a:p>
          <a:p>
            <a:pPr marL="457200" indent="-457200">
              <a:buFont typeface="Arial" panose="020B0604020202020204" pitchFamily="34" charset="0"/>
              <a:buChar char="•"/>
            </a:pPr>
            <a:r>
              <a:rPr lang="sv-SE" sz="2400" dirty="0"/>
              <a:t>Använd inte enbart färg för att bära information:</a:t>
            </a:r>
          </a:p>
          <a:p>
            <a:pPr marL="457200" indent="-457200">
              <a:buFont typeface="Wingdings" panose="05000000000000000000" pitchFamily="2" charset="2"/>
              <a:buChar char="ü"/>
            </a:pPr>
            <a:r>
              <a:rPr lang="sv-SE" sz="1800" dirty="0"/>
              <a:t>Många är färgblinda, ser inte skillnad på rött eller grönt</a:t>
            </a:r>
          </a:p>
          <a:p>
            <a:pPr marL="457200" indent="-457200">
              <a:buFont typeface="Wingdings" panose="05000000000000000000" pitchFamily="2" charset="2"/>
              <a:buChar char="ü"/>
            </a:pPr>
            <a:r>
              <a:rPr lang="sv-SE" sz="1800" dirty="0"/>
              <a:t>Undvik länkar utan understrykning eller symbol</a:t>
            </a:r>
          </a:p>
          <a:p>
            <a:pPr marL="457200" indent="-457200">
              <a:buFont typeface="Wingdings" panose="05000000000000000000" pitchFamily="2" charset="2"/>
              <a:buChar char="ü"/>
            </a:pPr>
            <a:r>
              <a:rPr lang="sv-SE" sz="1800" dirty="0"/>
              <a:t>Hänvisningar, undvik att skriva ”se text i gröna rutan”</a:t>
            </a:r>
          </a:p>
          <a:p>
            <a:endParaRPr lang="sv-SE" dirty="0"/>
          </a:p>
          <a:p>
            <a:endParaRPr lang="sv-SE" dirty="0"/>
          </a:p>
        </p:txBody>
      </p:sp>
    </p:spTree>
    <p:extLst>
      <p:ext uri="{BB962C8B-B14F-4D97-AF65-F5344CB8AC3E}">
        <p14:creationId xmlns:p14="http://schemas.microsoft.com/office/powerpoint/2010/main" val="2603044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BC9EAED-A619-436D-8F56-1EDFD5117B31}"/>
              </a:ext>
            </a:extLst>
          </p:cNvPr>
          <p:cNvSpPr>
            <a:spLocks noGrp="1"/>
          </p:cNvSpPr>
          <p:nvPr>
            <p:ph type="ctrTitle"/>
          </p:nvPr>
        </p:nvSpPr>
        <p:spPr/>
        <p:txBody>
          <a:bodyPr/>
          <a:lstStyle/>
          <a:p>
            <a:r>
              <a:rPr lang="sv-SE" dirty="0"/>
              <a:t>Beskriv bilder – använd alternativ text</a:t>
            </a:r>
          </a:p>
        </p:txBody>
      </p:sp>
      <p:sp>
        <p:nvSpPr>
          <p:cNvPr id="3" name="Underrubrik 2">
            <a:extLst>
              <a:ext uri="{FF2B5EF4-FFF2-40B4-BE49-F238E27FC236}">
                <a16:creationId xmlns:a16="http://schemas.microsoft.com/office/drawing/2014/main" id="{5E7BCBBA-BCF4-4B20-ACA8-D8F1EC476D71}"/>
              </a:ext>
            </a:extLst>
          </p:cNvPr>
          <p:cNvSpPr>
            <a:spLocks noGrp="1"/>
          </p:cNvSpPr>
          <p:nvPr>
            <p:ph type="subTitle" idx="1"/>
          </p:nvPr>
        </p:nvSpPr>
        <p:spPr>
          <a:xfrm>
            <a:off x="665018" y="1509206"/>
            <a:ext cx="9340829" cy="2872740"/>
          </a:xfrm>
        </p:spPr>
        <p:txBody>
          <a:bodyPr/>
          <a:lstStyle/>
          <a:p>
            <a:pPr marL="457200" indent="-457200">
              <a:buFont typeface="Arial" panose="020B0604020202020204" pitchFamily="34" charset="0"/>
              <a:buChar char="•"/>
            </a:pPr>
            <a:r>
              <a:rPr lang="sv-SE" dirty="0"/>
              <a:t>Använd </a:t>
            </a:r>
            <a:r>
              <a:rPr lang="sv-SE" b="1" dirty="0"/>
              <a:t>alternativ text</a:t>
            </a:r>
            <a:r>
              <a:rPr lang="sv-SE" dirty="0"/>
              <a:t> för förklara vad en bild, diagram eller tabell föreställer om det har betydelse för förståelsen (meningsbärande bilder)</a:t>
            </a:r>
          </a:p>
          <a:p>
            <a:pPr marL="457200" indent="-457200">
              <a:buFont typeface="Arial" panose="020B0604020202020204" pitchFamily="34" charset="0"/>
              <a:buChar char="•"/>
            </a:pPr>
            <a:r>
              <a:rPr lang="sv-SE" dirty="0"/>
              <a:t>Om bilden är mest dekorativ behövs inte det</a:t>
            </a:r>
          </a:p>
          <a:p>
            <a:pPr marL="457200" indent="-457200">
              <a:buFont typeface="Arial" panose="020B0604020202020204" pitchFamily="34" charset="0"/>
              <a:buChar char="•"/>
            </a:pPr>
            <a:r>
              <a:rPr lang="sv-SE" dirty="0"/>
              <a:t>Bild med text (t ex en skylt) – alternativ text ska vara samma som bilden</a:t>
            </a:r>
          </a:p>
          <a:p>
            <a:endParaRPr lang="sv-SE" dirty="0"/>
          </a:p>
          <a:p>
            <a:endParaRPr lang="sv-SE" dirty="0"/>
          </a:p>
          <a:p>
            <a:endParaRPr lang="sv-SE" dirty="0"/>
          </a:p>
        </p:txBody>
      </p:sp>
    </p:spTree>
    <p:extLst>
      <p:ext uri="{BB962C8B-B14F-4D97-AF65-F5344CB8AC3E}">
        <p14:creationId xmlns:p14="http://schemas.microsoft.com/office/powerpoint/2010/main" val="15474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70EB026-D298-4855-987D-3CDF9100B6EE}"/>
              </a:ext>
            </a:extLst>
          </p:cNvPr>
          <p:cNvSpPr>
            <a:spLocks noGrp="1"/>
          </p:cNvSpPr>
          <p:nvPr>
            <p:ph type="ctrTitle"/>
          </p:nvPr>
        </p:nvSpPr>
        <p:spPr/>
        <p:txBody>
          <a:bodyPr/>
          <a:lstStyle/>
          <a:p>
            <a:r>
              <a:rPr lang="sv-SE" dirty="0"/>
              <a:t>Förinspelad film eller </a:t>
            </a:r>
            <a:r>
              <a:rPr lang="sv-SE" dirty="0" err="1"/>
              <a:t>podd</a:t>
            </a:r>
            <a:endParaRPr lang="sv-SE" dirty="0"/>
          </a:p>
        </p:txBody>
      </p:sp>
      <p:sp>
        <p:nvSpPr>
          <p:cNvPr id="3" name="Underrubrik 2">
            <a:extLst>
              <a:ext uri="{FF2B5EF4-FFF2-40B4-BE49-F238E27FC236}">
                <a16:creationId xmlns:a16="http://schemas.microsoft.com/office/drawing/2014/main" id="{61E78949-06F7-4FD2-8BA3-1453CE55614C}"/>
              </a:ext>
            </a:extLst>
          </p:cNvPr>
          <p:cNvSpPr>
            <a:spLocks noGrp="1"/>
          </p:cNvSpPr>
          <p:nvPr>
            <p:ph type="subTitle" idx="1"/>
          </p:nvPr>
        </p:nvSpPr>
        <p:spPr/>
        <p:txBody>
          <a:bodyPr/>
          <a:lstStyle/>
          <a:p>
            <a:pPr marL="342900" indent="-342900">
              <a:buFont typeface="Arial" panose="020B0604020202020204" pitchFamily="34" charset="0"/>
              <a:buChar char="•"/>
            </a:pPr>
            <a:r>
              <a:rPr lang="sv-SE" sz="2400" dirty="0"/>
              <a:t>För förinspelad film eller </a:t>
            </a:r>
            <a:r>
              <a:rPr lang="sv-SE" sz="2400" dirty="0" err="1"/>
              <a:t>podd</a:t>
            </a:r>
            <a:r>
              <a:rPr lang="sv-SE" sz="2400" dirty="0"/>
              <a:t> ska det finnas en textversion av innehållet tydligt länkad i anslutning till filmen. En textversion behöver inte vara en ordagrann återgivning av innehållet, men ska ge likvärdig information. </a:t>
            </a:r>
          </a:p>
          <a:p>
            <a:pPr marL="342900" indent="-342900">
              <a:buFont typeface="Arial" panose="020B0604020202020204" pitchFamily="34" charset="0"/>
              <a:buChar char="•"/>
            </a:pPr>
            <a:r>
              <a:rPr lang="sv-SE" sz="2400" dirty="0"/>
              <a:t>Förinspelade filmer bör textas</a:t>
            </a:r>
          </a:p>
          <a:p>
            <a:pPr marL="342900" indent="-342900">
              <a:buFont typeface="Arial" panose="020B0604020202020204" pitchFamily="34" charset="0"/>
              <a:buChar char="•"/>
            </a:pPr>
            <a:r>
              <a:rPr lang="sv-SE" sz="2400" dirty="0"/>
              <a:t>Syntolka det innehåll i film som har betydelse för förståelsen </a:t>
            </a:r>
            <a:br>
              <a:rPr lang="sv-SE" sz="2400" dirty="0"/>
            </a:br>
            <a:r>
              <a:rPr lang="sv-SE" sz="2400" dirty="0"/>
              <a:t>(t ex att en speakerröst förklarar vad som sker eller som extra textspår: ”en telefon ringer”)</a:t>
            </a:r>
          </a:p>
        </p:txBody>
      </p:sp>
    </p:spTree>
    <p:extLst>
      <p:ext uri="{BB962C8B-B14F-4D97-AF65-F5344CB8AC3E}">
        <p14:creationId xmlns:p14="http://schemas.microsoft.com/office/powerpoint/2010/main" val="1583751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57FA667-FAFB-436B-80D5-BB3F09EC0963}"/>
              </a:ext>
            </a:extLst>
          </p:cNvPr>
          <p:cNvSpPr>
            <a:spLocks noGrp="1"/>
          </p:cNvSpPr>
          <p:nvPr>
            <p:ph type="ctrTitle"/>
          </p:nvPr>
        </p:nvSpPr>
        <p:spPr/>
        <p:txBody>
          <a:bodyPr/>
          <a:lstStyle/>
          <a:p>
            <a:r>
              <a:rPr lang="sv-SE" dirty="0"/>
              <a:t>Film – tänk på</a:t>
            </a:r>
          </a:p>
        </p:txBody>
      </p:sp>
      <p:sp>
        <p:nvSpPr>
          <p:cNvPr id="3" name="Underrubrik 2">
            <a:extLst>
              <a:ext uri="{FF2B5EF4-FFF2-40B4-BE49-F238E27FC236}">
                <a16:creationId xmlns:a16="http://schemas.microsoft.com/office/drawing/2014/main" id="{19E9AED1-7526-4705-86D2-3A5FEEDE6B43}"/>
              </a:ext>
            </a:extLst>
          </p:cNvPr>
          <p:cNvSpPr>
            <a:spLocks noGrp="1"/>
          </p:cNvSpPr>
          <p:nvPr>
            <p:ph type="subTitle" idx="1"/>
          </p:nvPr>
        </p:nvSpPr>
        <p:spPr/>
        <p:txBody>
          <a:bodyPr/>
          <a:lstStyle/>
          <a:p>
            <a:pPr marL="457200" indent="-457200">
              <a:buFont typeface="Arial" panose="020B0604020202020204" pitchFamily="34" charset="0"/>
              <a:buChar char="•"/>
            </a:pPr>
            <a:r>
              <a:rPr lang="sv-SE" dirty="0"/>
              <a:t>Ha tydligt tal, undvik brus/störningar i bakgrunden!</a:t>
            </a:r>
          </a:p>
          <a:p>
            <a:pPr marL="457200" indent="-457200">
              <a:buFont typeface="Arial" panose="020B0604020202020204" pitchFamily="34" charset="0"/>
              <a:buChar char="•"/>
            </a:pPr>
            <a:r>
              <a:rPr lang="sv-SE" dirty="0"/>
              <a:t>Bra ljus så att det är enkelt att urskilja personerna som medverkar</a:t>
            </a:r>
          </a:p>
          <a:p>
            <a:pPr marL="457200" indent="-457200">
              <a:buFont typeface="Arial" panose="020B0604020202020204" pitchFamily="34" charset="0"/>
              <a:buChar char="•"/>
            </a:pPr>
            <a:r>
              <a:rPr lang="sv-SE" dirty="0"/>
              <a:t>Inget blinkande ljus, kan orsaka epilepsianfall!</a:t>
            </a:r>
          </a:p>
          <a:p>
            <a:pPr marL="457200" indent="-457200">
              <a:buFont typeface="Arial" panose="020B0604020202020204" pitchFamily="34" charset="0"/>
              <a:buChar char="•"/>
            </a:pPr>
            <a:r>
              <a:rPr lang="sv-SE" dirty="0"/>
              <a:t>Inte lägga film som spelas upp automatiskt, användaren måste kunna stoppa den själv och stänga av ljudet</a:t>
            </a:r>
          </a:p>
          <a:p>
            <a:endParaRPr lang="sv-SE" dirty="0"/>
          </a:p>
          <a:p>
            <a:endParaRPr lang="sv-SE" dirty="0"/>
          </a:p>
          <a:p>
            <a:endParaRPr lang="sv-SE" dirty="0"/>
          </a:p>
        </p:txBody>
      </p:sp>
    </p:spTree>
    <p:extLst>
      <p:ext uri="{BB962C8B-B14F-4D97-AF65-F5344CB8AC3E}">
        <p14:creationId xmlns:p14="http://schemas.microsoft.com/office/powerpoint/2010/main" val="1992114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431D406-E23B-4691-B825-3944239CF3FB}"/>
              </a:ext>
            </a:extLst>
          </p:cNvPr>
          <p:cNvSpPr>
            <a:spLocks noGrp="1"/>
          </p:cNvSpPr>
          <p:nvPr>
            <p:ph type="ctrTitle"/>
          </p:nvPr>
        </p:nvSpPr>
        <p:spPr/>
        <p:txBody>
          <a:bodyPr/>
          <a:lstStyle/>
          <a:p>
            <a:r>
              <a:rPr lang="sv-SE" dirty="0"/>
              <a:t>Skapa tillgängliga dokument</a:t>
            </a:r>
          </a:p>
        </p:txBody>
      </p:sp>
      <p:sp>
        <p:nvSpPr>
          <p:cNvPr id="3" name="Underrubrik 2">
            <a:extLst>
              <a:ext uri="{FF2B5EF4-FFF2-40B4-BE49-F238E27FC236}">
                <a16:creationId xmlns:a16="http://schemas.microsoft.com/office/drawing/2014/main" id="{8F4EBFF5-E1C8-4DC5-8759-0B7C27D619FB}"/>
              </a:ext>
            </a:extLst>
          </p:cNvPr>
          <p:cNvSpPr>
            <a:spLocks noGrp="1"/>
          </p:cNvSpPr>
          <p:nvPr>
            <p:ph type="subTitle" idx="1"/>
          </p:nvPr>
        </p:nvSpPr>
        <p:spPr/>
        <p:txBody>
          <a:bodyPr/>
          <a:lstStyle/>
          <a:p>
            <a:pPr marL="457200" indent="-457200">
              <a:buFont typeface="Arial" panose="020B0604020202020204" pitchFamily="34" charset="0"/>
              <a:buChar char="•"/>
            </a:pPr>
            <a:r>
              <a:rPr lang="sv-SE" dirty="0"/>
              <a:t>Lär dig skapa tillgängliga dokument i Word, PowerPoint och PDF. Undvik att publicera Excel-filer eftersom de är svåra att läsa i skärmläsare</a:t>
            </a:r>
          </a:p>
          <a:p>
            <a:pPr marL="457200" indent="-457200">
              <a:buFont typeface="Arial" panose="020B0604020202020204" pitchFamily="34" charset="0"/>
              <a:buChar char="•"/>
            </a:pPr>
            <a:r>
              <a:rPr lang="sv-SE" dirty="0"/>
              <a:t>Överväg om informationen inte snarare borde ligga som vanlig webb-sida i html, eller om det åtminstone ska finnas en sammanfattning av innehållet i html eftersom det är mer tillgängligt.</a:t>
            </a:r>
          </a:p>
          <a:p>
            <a:pPr marL="457200" indent="-457200">
              <a:buFont typeface="Arial" panose="020B0604020202020204" pitchFamily="34" charset="0"/>
              <a:buChar char="•"/>
            </a:pPr>
            <a:endParaRPr lang="sv-SE" dirty="0"/>
          </a:p>
        </p:txBody>
      </p:sp>
    </p:spTree>
    <p:extLst>
      <p:ext uri="{BB962C8B-B14F-4D97-AF65-F5344CB8AC3E}">
        <p14:creationId xmlns:p14="http://schemas.microsoft.com/office/powerpoint/2010/main" val="3063001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insam tema vit">
  <a:themeElements>
    <a:clrScheme name="Finsam">
      <a:dk1>
        <a:srgbClr val="033348"/>
      </a:dk1>
      <a:lt1>
        <a:srgbClr val="FFFFFF"/>
      </a:lt1>
      <a:dk2>
        <a:srgbClr val="143347"/>
      </a:dk2>
      <a:lt2>
        <a:srgbClr val="E7E6E6"/>
      </a:lt2>
      <a:accent1>
        <a:srgbClr val="F28D2B"/>
      </a:accent1>
      <a:accent2>
        <a:srgbClr val="F2C730"/>
      </a:accent2>
      <a:accent3>
        <a:srgbClr val="C79C6D"/>
      </a:accent3>
      <a:accent4>
        <a:srgbClr val="D6381A"/>
      </a:accent4>
      <a:accent5>
        <a:srgbClr val="A67C52"/>
      </a:accent5>
      <a:accent6>
        <a:srgbClr val="DEF1FB"/>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ps_tydlig webb [Skrivskyddad]" id="{AE08243F-6A02-4D3F-912B-55321E9C3E7C}" vid="{AEDEB7C8-3140-471E-959A-53FF358B30C2}"/>
    </a:ext>
  </a:extLst>
</a:theme>
</file>

<file path=ppt/theme/theme2.xml><?xml version="1.0" encoding="utf-8"?>
<a:theme xmlns:a="http://schemas.openxmlformats.org/drawingml/2006/main" name="Finsam tema orange">
  <a:themeElements>
    <a:clrScheme name="Finsam">
      <a:dk1>
        <a:srgbClr val="033348"/>
      </a:dk1>
      <a:lt1>
        <a:srgbClr val="FFFFFF"/>
      </a:lt1>
      <a:dk2>
        <a:srgbClr val="143347"/>
      </a:dk2>
      <a:lt2>
        <a:srgbClr val="E7E6E6"/>
      </a:lt2>
      <a:accent1>
        <a:srgbClr val="F28D2B"/>
      </a:accent1>
      <a:accent2>
        <a:srgbClr val="F2C730"/>
      </a:accent2>
      <a:accent3>
        <a:srgbClr val="C79C6D"/>
      </a:accent3>
      <a:accent4>
        <a:srgbClr val="D6381A"/>
      </a:accent4>
      <a:accent5>
        <a:srgbClr val="A67C52"/>
      </a:accent5>
      <a:accent6>
        <a:srgbClr val="DEF1FB"/>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ps_tydlig webb [Skrivskyddad]" id="{AE08243F-6A02-4D3F-912B-55321E9C3E7C}" vid="{607A8342-41F8-4B8C-82A8-B53E6FC2B2C7}"/>
    </a:ext>
  </a:extLst>
</a:theme>
</file>

<file path=ppt/theme/theme3.xml><?xml version="1.0" encoding="utf-8"?>
<a:theme xmlns:a="http://schemas.openxmlformats.org/drawingml/2006/main" name="Finsam tema mörk">
  <a:themeElements>
    <a:clrScheme name="Finsam">
      <a:dk1>
        <a:srgbClr val="033348"/>
      </a:dk1>
      <a:lt1>
        <a:srgbClr val="FFFFFF"/>
      </a:lt1>
      <a:dk2>
        <a:srgbClr val="143347"/>
      </a:dk2>
      <a:lt2>
        <a:srgbClr val="E7E6E6"/>
      </a:lt2>
      <a:accent1>
        <a:srgbClr val="F28D2B"/>
      </a:accent1>
      <a:accent2>
        <a:srgbClr val="F2C730"/>
      </a:accent2>
      <a:accent3>
        <a:srgbClr val="C79C6D"/>
      </a:accent3>
      <a:accent4>
        <a:srgbClr val="D6381A"/>
      </a:accent4>
      <a:accent5>
        <a:srgbClr val="A67C52"/>
      </a:accent5>
      <a:accent6>
        <a:srgbClr val="DEF1FB"/>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ps_tydlig webb [Skrivskyddad]" id="{AE08243F-6A02-4D3F-912B-55321E9C3E7C}" vid="{84A4757E-4D0B-44EC-A987-DF41982858C5}"/>
    </a:ext>
  </a:extLst>
</a:theme>
</file>

<file path=ppt/theme/theme4.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1054</TotalTime>
  <Words>1560</Words>
  <Application>Microsoft Office PowerPoint</Application>
  <PresentationFormat>Bredbild</PresentationFormat>
  <Paragraphs>110</Paragraphs>
  <Slides>11</Slides>
  <Notes>10</Notes>
  <HiddenSlides>0</HiddenSlides>
  <MMClips>0</MMClips>
  <ScaleCrop>false</ScaleCrop>
  <HeadingPairs>
    <vt:vector size="6" baseType="variant">
      <vt:variant>
        <vt:lpstr>Använt teckensnitt</vt:lpstr>
      </vt:variant>
      <vt:variant>
        <vt:i4>4</vt:i4>
      </vt:variant>
      <vt:variant>
        <vt:lpstr>Tema</vt:lpstr>
      </vt:variant>
      <vt:variant>
        <vt:i4>3</vt:i4>
      </vt:variant>
      <vt:variant>
        <vt:lpstr>Bildrubriker</vt:lpstr>
      </vt:variant>
      <vt:variant>
        <vt:i4>11</vt:i4>
      </vt:variant>
    </vt:vector>
  </HeadingPairs>
  <TitlesOfParts>
    <vt:vector size="18" baseType="lpstr">
      <vt:lpstr>Arial</vt:lpstr>
      <vt:lpstr>Calibri</vt:lpstr>
      <vt:lpstr>Systemtypsnitt</vt:lpstr>
      <vt:lpstr>Wingdings</vt:lpstr>
      <vt:lpstr>Finsam tema vit</vt:lpstr>
      <vt:lpstr>Finsam tema orange</vt:lpstr>
      <vt:lpstr>Finsam tema mörk</vt:lpstr>
      <vt:lpstr>Tillgänglig webb</vt:lpstr>
      <vt:lpstr>En tillgänglig webb är en webb för alla!</vt:lpstr>
      <vt:lpstr>Digital information ska vara:</vt:lpstr>
      <vt:lpstr>Är informationen enkel att förstå?</vt:lpstr>
      <vt:lpstr>Är strukturen enkel?</vt:lpstr>
      <vt:lpstr>Länkar</vt:lpstr>
      <vt:lpstr>Enkel att urskilja?</vt:lpstr>
      <vt:lpstr>Beskriv bilder – använd alternativ text</vt:lpstr>
      <vt:lpstr>Förinspelad film eller podd</vt:lpstr>
      <vt:lpstr>Film – tänk på</vt:lpstr>
      <vt:lpstr>Skapa tillgängliga dokument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infinite_emma infinite_emma</dc:creator>
  <cp:lastModifiedBy>Karlsson Anne-Lie (41233)</cp:lastModifiedBy>
  <cp:revision>64</cp:revision>
  <dcterms:created xsi:type="dcterms:W3CDTF">2020-02-21T09:44:33Z</dcterms:created>
  <dcterms:modified xsi:type="dcterms:W3CDTF">2020-06-30T09:09:17Z</dcterms:modified>
</cp:coreProperties>
</file>